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65" r:id="rId2"/>
    <p:sldId id="256" r:id="rId3"/>
    <p:sldId id="257" r:id="rId4"/>
    <p:sldId id="258" r:id="rId5"/>
    <p:sldId id="259" r:id="rId6"/>
    <p:sldId id="261" r:id="rId7"/>
    <p:sldId id="262" r:id="rId8"/>
    <p:sldId id="263" r:id="rId9"/>
    <p:sldId id="264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5E6E1F-DFF6-4F43-9E7C-5125A44655EA}" type="datetimeFigureOut">
              <a:rPr lang="en-US" smtClean="0"/>
              <a:t>02/11/2018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PUVIT MFLF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9121A0-835B-46DF-A0EF-A7192F8615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35121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8E01E7-41C7-4656-8C8A-0F46A8C76D0D}" type="datetimeFigureOut">
              <a:rPr lang="en-US" smtClean="0"/>
              <a:t>02/11/2018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PUVIT MFLF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E926D6-F952-4539-8326-0527FC5910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09448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7887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EE96B-AFAB-400C-BED2-2228692564F7}" type="datetime1">
              <a:rPr lang="en-US" smtClean="0"/>
              <a:t>02/11/2018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MFLF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D438-B71C-4B0F-AD75-A6AECC8261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384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309C9-4069-4067-ACB5-5DFF46EBE90C}" type="datetime1">
              <a:rPr lang="en-US" smtClean="0"/>
              <a:t>02/11/2018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MFLF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D438-B71C-4B0F-AD75-A6AECC8261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554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1248A-2920-4B95-B5A4-C561F55B2362}" type="datetime1">
              <a:rPr lang="en-US" smtClean="0"/>
              <a:t>02/11/2018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MFLF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D438-B71C-4B0F-AD75-A6AECC8261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675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A15FE-27CB-43DD-8660-C12E2ECC5826}" type="datetime1">
              <a:rPr lang="en-US" smtClean="0"/>
              <a:t>02/11/2018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MFLF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D438-B71C-4B0F-AD75-A6AECC8261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846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82E0F-736A-4732-96DF-774CEA0EDB55}" type="datetime1">
              <a:rPr lang="en-US" smtClean="0"/>
              <a:t>02/11/2018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MFLF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D438-B71C-4B0F-AD75-A6AECC8261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417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9D2A8-1919-4B0C-A7F5-0F8DCF8015CB}" type="datetime1">
              <a:rPr lang="en-US" smtClean="0"/>
              <a:t>02/11/2018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MFLF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D438-B71C-4B0F-AD75-A6AECC8261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429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6DE1-EEFA-4F4C-AC48-4B362F609700}" type="datetime1">
              <a:rPr lang="en-US" smtClean="0"/>
              <a:t>02/11/2018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MFLF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D438-B71C-4B0F-AD75-A6AECC8261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715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5958C-8891-4CC9-A89C-BD38583B0902}" type="datetime1">
              <a:rPr lang="en-US" smtClean="0"/>
              <a:t>02/11/2018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MFLF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D438-B71C-4B0F-AD75-A6AECC8261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83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FC1D1-7DEB-45E1-BFD6-F24EC138D4E6}" type="datetime1">
              <a:rPr lang="en-US" smtClean="0"/>
              <a:t>02/11/2018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MFLF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D438-B71C-4B0F-AD75-A6AECC8261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893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3CA05-3AA8-4140-8AAA-DE1FDB045ED8}" type="datetime1">
              <a:rPr lang="en-US" smtClean="0"/>
              <a:t>02/11/2018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MFLF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D438-B71C-4B0F-AD75-A6AECC8261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08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A6467-BE90-4C14-A4FC-8A1FF7FA5FF1}" type="datetime1">
              <a:rPr lang="en-US" smtClean="0"/>
              <a:t>02/11/2018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MFLF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D438-B71C-4B0F-AD75-A6AECC8261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854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FA3AB3-088E-4D4B-8BDF-B0E0C094940F}" type="datetime1">
              <a:rPr lang="en-US" smtClean="0"/>
              <a:t>02/11/2018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MFLF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35D438-B71C-4B0F-AD75-A6AECC8261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823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044388" y="1300477"/>
            <a:ext cx="14585576" cy="2387600"/>
          </a:xfrm>
        </p:spPr>
        <p:txBody>
          <a:bodyPr>
            <a:normAutofit/>
          </a:bodyPr>
          <a:lstStyle/>
          <a:p>
            <a:r>
              <a:rPr lang="th-TH" sz="54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หลักสูตร </a:t>
            </a:r>
            <a:r>
              <a:rPr lang="en-US" sz="54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Leadership Boot Camp </a:t>
            </a:r>
            <a:br>
              <a:rPr lang="en-US" sz="54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</a:br>
            <a:r>
              <a:rPr lang="en-US" sz="54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(</a:t>
            </a:r>
            <a:r>
              <a:rPr lang="th-TH" sz="54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ระดับผู้ช่วยผู้อำนวยการ) </a:t>
            </a:r>
            <a:br>
              <a:rPr lang="th-TH" sz="54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</a:br>
            <a:r>
              <a:rPr lang="th-TH" sz="54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รุ่นที่ </a:t>
            </a:r>
            <a:r>
              <a:rPr lang="en-US" sz="54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5</a:t>
            </a:r>
            <a:r>
              <a:rPr lang="th-TH" sz="54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/2561</a:t>
            </a:r>
            <a:endParaRPr lang="en-US" sz="5400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5128" y="3602038"/>
            <a:ext cx="11111754" cy="1655762"/>
          </a:xfrm>
        </p:spPr>
        <p:txBody>
          <a:bodyPr>
            <a:normAutofit/>
          </a:bodyPr>
          <a:lstStyle/>
          <a:p>
            <a:r>
              <a:rPr lang="th-TH" sz="32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ณ โครงการปลูกป่า สร้างคน บนวิถีพอเพียง รักษาต้นน้ำ บรรเทาอุทกภัย จังหวัดน่าน </a:t>
            </a:r>
            <a:r>
              <a:rPr lang="en-US" sz="32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/>
            </a:r>
            <a:br>
              <a:rPr lang="en-US" sz="32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</a:br>
            <a:r>
              <a:rPr lang="th-TH" sz="32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ระหว่างวันที่ </a:t>
            </a:r>
            <a:r>
              <a:rPr lang="en-US" sz="32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16-19</a:t>
            </a:r>
            <a:r>
              <a:rPr lang="th-TH" sz="32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พฤศจิกายน 256</a:t>
            </a:r>
            <a:r>
              <a:rPr lang="en-US" sz="32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1</a:t>
            </a:r>
            <a:endParaRPr lang="th-TH" sz="3200" b="1" dirty="0" smtClean="0"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endParaRPr lang="en-US" sz="3200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529" y="4786408"/>
            <a:ext cx="3500718" cy="160449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6743" y="4821179"/>
            <a:ext cx="2929134" cy="1569723"/>
          </a:xfrm>
          <a:prstGeom prst="rect">
            <a:avLst/>
          </a:prstGeom>
        </p:spPr>
      </p:pic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9843247" y="6492875"/>
            <a:ext cx="4114800" cy="365125"/>
          </a:xfrm>
        </p:spPr>
        <p:txBody>
          <a:bodyPr/>
          <a:lstStyle/>
          <a:p>
            <a:r>
              <a:rPr lang="en-US" dirty="0" smtClean="0"/>
              <a:t>MFLF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9352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753600" y="6492875"/>
            <a:ext cx="4114800" cy="365125"/>
          </a:xfrm>
        </p:spPr>
        <p:txBody>
          <a:bodyPr/>
          <a:lstStyle/>
          <a:p>
            <a:r>
              <a:rPr lang="en-US" dirty="0" smtClean="0"/>
              <a:t>MFLF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18611" y="2447360"/>
            <a:ext cx="11873389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15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วันที่ </a:t>
            </a:r>
            <a:r>
              <a:rPr lang="en-US" sz="115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19 </a:t>
            </a:r>
            <a:r>
              <a:rPr lang="th-TH" sz="115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พฤศจิกายน </a:t>
            </a:r>
            <a:r>
              <a:rPr lang="en-US" sz="115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2561</a:t>
            </a:r>
            <a:endParaRPr lang="en-US" sz="11500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42620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376" y="968188"/>
            <a:ext cx="480060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0246" y="4168587"/>
            <a:ext cx="51992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สรุปการเรียนรู้ /</a:t>
            </a:r>
            <a:r>
              <a:rPr lang="en-US" dirty="0">
                <a:latin typeface="Browallia New" panose="020B0604020202020204" pitchFamily="34" charset="-34"/>
                <a:cs typeface="Browallia New" panose="020B0604020202020204" pitchFamily="34" charset="-34"/>
              </a:rPr>
              <a:t>Greater Good Leaders Share &amp; Show</a:t>
            </a:r>
            <a:r>
              <a:rPr lang="th-TH" dirty="0">
                <a:latin typeface="Browallia New" panose="020B0604020202020204" pitchFamily="34" charset="-34"/>
                <a:cs typeface="Browallia New" panose="020B0604020202020204" pitchFamily="34" charset="-34"/>
              </a:rPr>
              <a:t>/ </a:t>
            </a:r>
            <a:r>
              <a:rPr lang="en-US" dirty="0">
                <a:latin typeface="Browallia New" panose="020B0604020202020204" pitchFamily="34" charset="-34"/>
                <a:cs typeface="Browallia New" panose="020B0604020202020204" pitchFamily="34" charset="-34"/>
              </a:rPr>
              <a:t>Leadership Award Announcement/ Commitment</a:t>
            </a:r>
            <a:r>
              <a:rPr lang="th-TH" dirty="0">
                <a:latin typeface="Browallia New" panose="020B0604020202020204" pitchFamily="34" charset="-34"/>
                <a:cs typeface="Browallia New" panose="020B0604020202020204" pitchFamily="34" charset="-34"/>
              </a:rPr>
              <a:t> / ประเมินผลและปิดหลักสูตร </a:t>
            </a:r>
            <a:br>
              <a:rPr lang="th-TH" dirty="0">
                <a:latin typeface="Browallia New" panose="020B0604020202020204" pitchFamily="34" charset="-34"/>
                <a:cs typeface="Browallia New" panose="020B0604020202020204" pitchFamily="34" charset="-34"/>
              </a:rPr>
            </a:br>
            <a:r>
              <a:rPr lang="th-TH" dirty="0">
                <a:latin typeface="Browallia New" panose="020B0604020202020204" pitchFamily="34" charset="-34"/>
                <a:cs typeface="Browallia New" panose="020B0604020202020204" pitchFamily="34" charset="-34"/>
              </a:rPr>
              <a:t>โดย อ. อำนาจ </a:t>
            </a:r>
            <a:r>
              <a:rPr lang="th-TH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และ</a:t>
            </a:r>
            <a:r>
              <a:rPr lang="th-TH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ทีมงาน สพบ. </a:t>
            </a:r>
            <a:r>
              <a:rPr lang="en-US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/>
            </a:r>
            <a:br>
              <a:rPr lang="en-US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</a:br>
            <a:r>
              <a:rPr lang="th-TH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ณ </a:t>
            </a:r>
            <a:r>
              <a:rPr lang="th-TH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ห้องประชุม โรงแรมน่านตรึงใจ</a:t>
            </a:r>
            <a:endParaRPr lang="en-US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1037" y="1059628"/>
            <a:ext cx="5364480" cy="301752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91037" y="4168587"/>
            <a:ext cx="5199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dirty="0">
                <a:latin typeface="Browallia New" panose="020B0604020202020204" pitchFamily="34" charset="-34"/>
                <a:cs typeface="Browallia New" panose="020B0604020202020204" pitchFamily="34" charset="-34"/>
              </a:rPr>
              <a:t>ไหว้พระวัดภูมินทร์ </a:t>
            </a:r>
            <a:r>
              <a:rPr lang="en-US" dirty="0">
                <a:latin typeface="Browallia New" panose="020B0604020202020204" pitchFamily="34" charset="-34"/>
                <a:cs typeface="Browallia New" panose="020B0604020202020204" pitchFamily="34" charset="-34"/>
              </a:rPr>
              <a:t>/ </a:t>
            </a:r>
            <a:r>
              <a:rPr lang="th-TH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อาหารกลางวันตามอัธยาศัย</a:t>
            </a:r>
            <a:endParaRPr lang="en-US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9632861" y="6492875"/>
            <a:ext cx="4114800" cy="365125"/>
          </a:xfrm>
        </p:spPr>
        <p:txBody>
          <a:bodyPr/>
          <a:lstStyle/>
          <a:p>
            <a:r>
              <a:rPr lang="en-US" dirty="0" smtClean="0"/>
              <a:t>MFLF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7054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8611" y="2447360"/>
            <a:ext cx="11873389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15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วันที่ </a:t>
            </a:r>
            <a:r>
              <a:rPr lang="en-US" sz="115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16 </a:t>
            </a:r>
            <a:r>
              <a:rPr lang="th-TH" sz="115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พฤศจิกายน </a:t>
            </a:r>
            <a:r>
              <a:rPr lang="en-US" sz="115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2561</a:t>
            </a:r>
            <a:endParaRPr lang="en-US" sz="11500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847730" y="6492875"/>
            <a:ext cx="4114800" cy="365125"/>
          </a:xfrm>
        </p:spPr>
        <p:txBody>
          <a:bodyPr/>
          <a:lstStyle/>
          <a:p>
            <a:r>
              <a:rPr lang="en-US" dirty="0" smtClean="0"/>
              <a:t>MFLF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2560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2927" y="290835"/>
            <a:ext cx="3566978" cy="23774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552" y="3579681"/>
            <a:ext cx="3566981" cy="23774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553" y="320682"/>
            <a:ext cx="3566980" cy="23774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97553" y="2698122"/>
            <a:ext cx="35669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กิจกรรมสำหรับกลุ่มที่เดินทางถึงเปียงก่อชุดที่</a:t>
            </a:r>
            <a:r>
              <a:rPr lang="en-US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1  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/>
            </a:r>
            <a:b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</a:b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โดยอาจารย์อำนาจ</a:t>
            </a:r>
            <a:endParaRPr lang="en-US" sz="20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293826" y="2646803"/>
            <a:ext cx="42233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แนะนำทีมงาน มูลนิธิแม่ฟ้าหลวง</a:t>
            </a:r>
            <a:b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</a:b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โดยคุณพร 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ผู้จัดการมาตรฐานการเผยแพร่องค์ความรู้</a:t>
            </a:r>
            <a:endParaRPr lang="en-US" sz="20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5650" y="320682"/>
            <a:ext cx="3566160" cy="237744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375240" y="2698122"/>
            <a:ext cx="35669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WHY BOOT CAMP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/>
            </a:r>
            <a:b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</a:b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โดยทีมงาน สพบ</a:t>
            </a:r>
            <a:r>
              <a:rPr lang="en-US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.</a:t>
            </a:r>
            <a:endParaRPr lang="en-US" sz="20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97552" y="5957571"/>
            <a:ext cx="38390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บรรยายสรุปโครงการพัฒนาดอยตุง ฯ และ</a:t>
            </a:r>
            <a:b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</a:b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โครงการปลูกป่า ฯ น่าน โดยคุณพร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5242" y="3579681"/>
            <a:ext cx="3566975" cy="237744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375240" y="5957571"/>
            <a:ext cx="38390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สรุปการเรียนรู้ประจำวัน</a:t>
            </a:r>
            <a:b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</a:b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โดยอาจารย์อำนาจ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2926" y="3579681"/>
            <a:ext cx="3566160" cy="237744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8352927" y="5951324"/>
            <a:ext cx="38390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นัดหมายกำหนดการวันถัดไป</a:t>
            </a:r>
            <a:r>
              <a:rPr lang="en-US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/>
            </a:r>
            <a:br>
              <a:rPr lang="en-US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</a:b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และแนะนำแบบประเมินของมูลนิธิแม่ฟ้าหลวง</a:t>
            </a: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9861686" y="6492875"/>
            <a:ext cx="4114800" cy="365125"/>
          </a:xfrm>
        </p:spPr>
        <p:txBody>
          <a:bodyPr/>
          <a:lstStyle/>
          <a:p>
            <a:r>
              <a:rPr lang="en-US" dirty="0" smtClean="0"/>
              <a:t>MFLF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8837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780494" y="6492875"/>
            <a:ext cx="4114800" cy="365125"/>
          </a:xfrm>
        </p:spPr>
        <p:txBody>
          <a:bodyPr/>
          <a:lstStyle/>
          <a:p>
            <a:r>
              <a:rPr lang="en-US" dirty="0" smtClean="0"/>
              <a:t>MFLF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18611" y="2447360"/>
            <a:ext cx="11873389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15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วันที่ </a:t>
            </a:r>
            <a:r>
              <a:rPr lang="en-US" sz="115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17 </a:t>
            </a:r>
            <a:r>
              <a:rPr lang="th-TH" sz="115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พฤศจิกายน </a:t>
            </a:r>
            <a:r>
              <a:rPr lang="en-US" sz="115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2561</a:t>
            </a:r>
            <a:endParaRPr lang="en-US" sz="11500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966570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325" y="162273"/>
            <a:ext cx="3566160" cy="23774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2794" y="153256"/>
            <a:ext cx="3566160" cy="237744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324" y="3528809"/>
            <a:ext cx="3566160" cy="237744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060" y="3528809"/>
            <a:ext cx="3566160" cy="237744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2795" y="3528809"/>
            <a:ext cx="3566160" cy="237744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060" y="162273"/>
            <a:ext cx="3566160" cy="237744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81325" y="2539713"/>
            <a:ext cx="29929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0.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แบ่งกลุ่ม แนะนำกิจกรรมและสถานที่</a:t>
            </a:r>
            <a:b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</a:b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โดยอาจารย์อำนวจ</a:t>
            </a:r>
            <a:endParaRPr lang="en-US" sz="20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342060" y="2529409"/>
            <a:ext cx="3385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1</a:t>
            </a:r>
            <a:r>
              <a:rPr lang="en-US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.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ฐานเกษตรประณีต</a:t>
            </a:r>
            <a:b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</a:b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โดยคุณหนิง เจ้าหน้าที่มูลนิธิแม่ฟ้าหลวง</a:t>
            </a:r>
            <a:endParaRPr lang="en-US" sz="20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209958" y="2529409"/>
            <a:ext cx="41464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2</a:t>
            </a:r>
            <a:r>
              <a:rPr lang="en-US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.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ฐานแปรรูปกล้วยน้ำว้า</a:t>
            </a:r>
            <a:b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</a:b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โดย</a:t>
            </a:r>
            <a:r>
              <a:rPr lang="th-TH" sz="20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คุณคุณป๊อป เจ้าหน้าที่ส่วนข้อมูล มูลนิธิแม่ฟ้าหลวง</a:t>
            </a:r>
            <a:endParaRPr lang="en-US" sz="20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81324" y="5906249"/>
            <a:ext cx="39607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3</a:t>
            </a:r>
            <a:r>
              <a:rPr lang="en-US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.</a:t>
            </a:r>
            <a:r>
              <a:rPr lang="en-US" sz="20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 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ปลูกกะหล่ำปลี</a:t>
            </a:r>
            <a:b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</a:b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โดยจอห์น หัวโครงการปลูกป่า ฯ</a:t>
            </a:r>
            <a:endParaRPr lang="en-US" sz="20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342059" y="5875820"/>
            <a:ext cx="39607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4</a:t>
            </a:r>
            <a:r>
              <a:rPr lang="en-US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. 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ฐานปศุสัตว์</a:t>
            </a:r>
            <a:b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</a:b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โดยคุณนันท์ ทีมอสพ</a:t>
            </a:r>
            <a:r>
              <a:rPr lang="en-US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.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ตำบลขุนน่าน</a:t>
            </a:r>
            <a:b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</a:b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สถาบันปิดทองหลังพระ</a:t>
            </a:r>
            <a:endParaRPr lang="en-US" sz="20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302794" y="5888699"/>
            <a:ext cx="39607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5</a:t>
            </a:r>
            <a:r>
              <a:rPr lang="en-US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. 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ฐานเนินกระจก</a:t>
            </a:r>
            <a:b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</a:b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โดยคุณจอห์นและคุณป๊อป</a:t>
            </a:r>
            <a:endParaRPr lang="en-US" sz="20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9811555" y="6526358"/>
            <a:ext cx="4114800" cy="365125"/>
          </a:xfrm>
        </p:spPr>
        <p:txBody>
          <a:bodyPr/>
          <a:lstStyle/>
          <a:p>
            <a:r>
              <a:rPr lang="en-US" dirty="0" smtClean="0"/>
              <a:t>MFLF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5369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72" y="44866"/>
            <a:ext cx="12245372" cy="6828239"/>
          </a:xfrm>
          <a:prstGeom prst="rect">
            <a:avLst/>
          </a:prstGeom>
          <a:solidFill>
            <a:srgbClr val="CCFF33"/>
          </a:solidFill>
        </p:spPr>
      </p:pic>
      <p:sp>
        <p:nvSpPr>
          <p:cNvPr id="13" name="กล่องข้อความ 37"/>
          <p:cNvSpPr txBox="1"/>
          <p:nvPr/>
        </p:nvSpPr>
        <p:spPr>
          <a:xfrm>
            <a:off x="-13031" y="40341"/>
            <a:ext cx="2204832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th-TH" sz="24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ผัง สนง.เปียงก่อ</a:t>
            </a:r>
            <a:endParaRPr lang="th-TH" sz="2400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17" name="กล่องข้อความ 18"/>
          <p:cNvSpPr txBox="1"/>
          <p:nvPr/>
        </p:nvSpPr>
        <p:spPr>
          <a:xfrm>
            <a:off x="3736710" y="4281881"/>
            <a:ext cx="855142" cy="246221"/>
          </a:xfrm>
          <a:prstGeom prst="rect">
            <a:avLst/>
          </a:prstGeom>
          <a:solidFill>
            <a:srgbClr val="66C408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altLang="en-US" sz="1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ห้องประชุม</a:t>
            </a:r>
            <a:endParaRPr lang="en-US" altLang="en-US" sz="1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กล่องข้อความ 13"/>
          <p:cNvSpPr txBox="1"/>
          <p:nvPr/>
        </p:nvSpPr>
        <p:spPr>
          <a:xfrm>
            <a:off x="4394947" y="3231306"/>
            <a:ext cx="757393" cy="230832"/>
          </a:xfrm>
          <a:prstGeom prst="rect">
            <a:avLst/>
          </a:prstGeom>
          <a:solidFill>
            <a:srgbClr val="66C408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9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โรงอาหาร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424871" y="4561480"/>
            <a:ext cx="1101063" cy="21196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เกษตรประณีต</a:t>
            </a:r>
            <a:endParaRPr lang="en-US" sz="8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557458" y="1434595"/>
            <a:ext cx="885182" cy="2981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0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ปศุสัคว์</a:t>
            </a:r>
            <a:endParaRPr lang="en-US" sz="10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413873" y="2713622"/>
            <a:ext cx="682039" cy="30777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9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แปลงผัก โซน </a:t>
            </a:r>
            <a:r>
              <a:rPr lang="en-US" sz="9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  <a:endParaRPr lang="en-US" sz="9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337420" y="2668643"/>
            <a:ext cx="633674" cy="30777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9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แปลงผัก โซน </a:t>
            </a:r>
            <a:r>
              <a:rPr lang="en-US" sz="9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  <a:endParaRPr lang="en-US" sz="9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593018" y="3657420"/>
            <a:ext cx="669806" cy="33355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9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แปลงผัก โซน </a:t>
            </a:r>
            <a:r>
              <a:rPr lang="en-US" sz="9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</a:p>
        </p:txBody>
      </p:sp>
      <p:sp>
        <p:nvSpPr>
          <p:cNvPr id="29" name="กล่องข้อความ 18"/>
          <p:cNvSpPr txBox="1"/>
          <p:nvPr/>
        </p:nvSpPr>
        <p:spPr>
          <a:xfrm>
            <a:off x="4616680" y="4285759"/>
            <a:ext cx="797193" cy="246221"/>
          </a:xfrm>
          <a:prstGeom prst="rect">
            <a:avLst/>
          </a:prstGeom>
          <a:solidFill>
            <a:srgbClr val="66C408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altLang="en-US" sz="1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สำนักงาน</a:t>
            </a:r>
            <a:endParaRPr lang="en-US" altLang="en-US" sz="1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กล่องข้อความ 92"/>
          <p:cNvSpPr txBox="1"/>
          <p:nvPr/>
        </p:nvSpPr>
        <p:spPr>
          <a:xfrm>
            <a:off x="3736709" y="208162"/>
            <a:ext cx="1130566" cy="24622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10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th-TH" dirty="0">
                <a:solidFill>
                  <a:schemeClr val="tx1"/>
                </a:solidFill>
              </a:rPr>
              <a:t>เนินกระจก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4" name="Oval 33"/>
          <p:cNvSpPr/>
          <p:nvPr/>
        </p:nvSpPr>
        <p:spPr>
          <a:xfrm>
            <a:off x="5100896" y="533367"/>
            <a:ext cx="726594" cy="689687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Oval 34"/>
          <p:cNvSpPr/>
          <p:nvPr/>
        </p:nvSpPr>
        <p:spPr>
          <a:xfrm>
            <a:off x="8462872" y="1605903"/>
            <a:ext cx="726594" cy="689687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Oval 35"/>
          <p:cNvSpPr/>
          <p:nvPr/>
        </p:nvSpPr>
        <p:spPr>
          <a:xfrm>
            <a:off x="8484634" y="3774624"/>
            <a:ext cx="532593" cy="489811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7636814" y="3512722"/>
            <a:ext cx="924610" cy="31167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แปรรูป</a:t>
            </a:r>
            <a:endParaRPr lang="en-US" sz="8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5814536" y="1554410"/>
            <a:ext cx="0" cy="3764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8210076" y="1764171"/>
            <a:ext cx="442730" cy="269517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>
            <a:off x="4548568" y="533367"/>
            <a:ext cx="469192" cy="200055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 flipH="1">
            <a:off x="4197030" y="4531543"/>
            <a:ext cx="1" cy="23789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 flipH="1">
            <a:off x="4998467" y="4535556"/>
            <a:ext cx="1" cy="23789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>
          <a:xfrm flipH="1">
            <a:off x="4790926" y="3458986"/>
            <a:ext cx="1" cy="176959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3" name="กล่องข้อความ 42"/>
          <p:cNvSpPr txBox="1"/>
          <p:nvPr/>
        </p:nvSpPr>
        <p:spPr>
          <a:xfrm>
            <a:off x="9261349" y="3479657"/>
            <a:ext cx="870862" cy="246221"/>
          </a:xfrm>
          <a:prstGeom prst="rect">
            <a:avLst/>
          </a:prstGeom>
          <a:solidFill>
            <a:srgbClr val="CCFF33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1000" b="1" u="sng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เรือนอัญชัน</a:t>
            </a:r>
          </a:p>
        </p:txBody>
      </p:sp>
      <p:sp>
        <p:nvSpPr>
          <p:cNvPr id="94" name="กล่องข้อความ 42"/>
          <p:cNvSpPr txBox="1"/>
          <p:nvPr/>
        </p:nvSpPr>
        <p:spPr>
          <a:xfrm>
            <a:off x="9630710" y="2990740"/>
            <a:ext cx="758042" cy="246221"/>
          </a:xfrm>
          <a:prstGeom prst="rect">
            <a:avLst/>
          </a:prstGeom>
          <a:solidFill>
            <a:srgbClr val="CCFF33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1000" b="1" u="sng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เรือนแค</a:t>
            </a:r>
          </a:p>
        </p:txBody>
      </p:sp>
      <p:cxnSp>
        <p:nvCxnSpPr>
          <p:cNvPr id="96" name="Straight Arrow Connector 95"/>
          <p:cNvCxnSpPr>
            <a:stCxn id="94" idx="1"/>
          </p:cNvCxnSpPr>
          <p:nvPr/>
        </p:nvCxnSpPr>
        <p:spPr>
          <a:xfrm flipH="1" flipV="1">
            <a:off x="9345747" y="3021398"/>
            <a:ext cx="284963" cy="9245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Arrow Connector 98"/>
          <p:cNvCxnSpPr>
            <a:stCxn id="93" idx="1"/>
          </p:cNvCxnSpPr>
          <p:nvPr/>
        </p:nvCxnSpPr>
        <p:spPr>
          <a:xfrm flipH="1" flipV="1">
            <a:off x="8969981" y="3569323"/>
            <a:ext cx="291368" cy="33445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0" name="กล่องข้อความ 13"/>
          <p:cNvSpPr txBox="1"/>
          <p:nvPr/>
        </p:nvSpPr>
        <p:spPr>
          <a:xfrm>
            <a:off x="6837810" y="3048104"/>
            <a:ext cx="757393" cy="369332"/>
          </a:xfrm>
          <a:prstGeom prst="rect">
            <a:avLst/>
          </a:prstGeom>
          <a:solidFill>
            <a:srgbClr val="66C408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9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ลานออกกำลังกาย</a:t>
            </a:r>
          </a:p>
        </p:txBody>
      </p:sp>
      <p:sp>
        <p:nvSpPr>
          <p:cNvPr id="82" name="Rectangle 81"/>
          <p:cNvSpPr/>
          <p:nvPr/>
        </p:nvSpPr>
        <p:spPr>
          <a:xfrm>
            <a:off x="5601825" y="3267690"/>
            <a:ext cx="1101063" cy="21196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ปลูกกะหล่ำปลี</a:t>
            </a:r>
            <a:endParaRPr lang="en-US" sz="8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MFLF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356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322729"/>
            <a:ext cx="3566160" cy="23774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0476" y="322729"/>
            <a:ext cx="3566160" cy="23774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4253" y="322729"/>
            <a:ext cx="3566160" cy="237744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65880" y="2710926"/>
            <a:ext cx="35669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กิจกรรมแลกเปลี่ยนเรียนรู้กับผู้นำชาวบ้าน</a:t>
            </a:r>
            <a:b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</a:b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ณ ห้องประชุม</a:t>
            </a:r>
            <a:endParaRPr lang="en-US" sz="20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01921" y="2700169"/>
            <a:ext cx="42523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กิจกรรมแลกเปลี่ยนเรียนรู้กับเจ้าหน้าที่มูลนิธิแม่ฟ้าหลวง</a:t>
            </a:r>
            <a:b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</a:b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ณ สำนักงาน</a:t>
            </a:r>
            <a:endParaRPr lang="en-US" sz="20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253433" y="2710926"/>
            <a:ext cx="35669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กิจกรรมแลกเปลี่ยนเรียนรู้กับอสพ</a:t>
            </a:r>
            <a:r>
              <a:rPr lang="en-US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.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ในพื้นที่</a:t>
            </a:r>
            <a:b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</a:b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ณ โรงอาหาร</a:t>
            </a:r>
            <a:endParaRPr lang="en-US" sz="20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90" y="3408055"/>
            <a:ext cx="3566160" cy="237744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65880" y="5806440"/>
            <a:ext cx="35669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สรุปการเรียนรู้ </a:t>
            </a:r>
            <a:r>
              <a:rPr lang="en-US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Do &amp; Share together</a:t>
            </a:r>
            <a:br>
              <a:rPr lang="en-US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</a:b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โดยอาจารย์อำนาจ</a:t>
            </a:r>
            <a:endParaRPr lang="en-US" sz="20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0476" y="3397298"/>
            <a:ext cx="3566160" cy="237744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259451" y="5774738"/>
            <a:ext cx="35669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6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กิจกรรม </a:t>
            </a:r>
            <a:r>
              <a:rPr lang="en-US" sz="16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BOT Master Chef</a:t>
            </a:r>
            <a:r>
              <a:rPr lang="th-TH" sz="16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/>
            </a:r>
            <a:br>
              <a:rPr lang="th-TH" sz="16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</a:br>
            <a:r>
              <a:rPr lang="th-TH" sz="16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จับฉลากเมนูอาหารและแนะนำ </a:t>
            </a:r>
            <a:r>
              <a:rPr lang="en-US" sz="16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Mentor</a:t>
            </a:r>
            <a:r>
              <a:rPr lang="en-US" sz="1600" dirty="0">
                <a:latin typeface="Browallia New" panose="020B0604020202020204" pitchFamily="34" charset="-34"/>
                <a:cs typeface="Browallia New" panose="020B0604020202020204" pitchFamily="34" charset="-34"/>
              </a:rPr>
              <a:t/>
            </a:r>
            <a:br>
              <a:rPr lang="en-US" sz="1600" dirty="0">
                <a:latin typeface="Browallia New" panose="020B0604020202020204" pitchFamily="34" charset="-34"/>
                <a:cs typeface="Browallia New" panose="020B0604020202020204" pitchFamily="34" charset="-34"/>
              </a:rPr>
            </a:br>
            <a:r>
              <a:rPr lang="en-US" sz="1600" dirty="0" err="1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Mentor</a:t>
            </a:r>
            <a:r>
              <a:rPr lang="en-US" sz="16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: </a:t>
            </a:r>
            <a:r>
              <a:rPr lang="th-TH" sz="16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คุณแก้ว คุณนก คุณคะนอง และคุณหนานวิ</a:t>
            </a:r>
            <a:r>
              <a:rPr lang="en-US" sz="16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/>
            </a:r>
            <a:br>
              <a:rPr lang="en-US" sz="16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</a:br>
            <a:r>
              <a:rPr lang="th-TH" sz="16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กรรมการ</a:t>
            </a:r>
            <a:r>
              <a:rPr lang="en-US" sz="16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: </a:t>
            </a:r>
            <a:r>
              <a:rPr lang="th-TH" sz="16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บอส ป๊อป หนานสิทธิ์</a:t>
            </a:r>
            <a:endParaRPr lang="en-US" sz="16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4253" y="3397298"/>
            <a:ext cx="3566160" cy="237744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253432" y="5785495"/>
            <a:ext cx="38390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สรุปการเรียนรู้ประจำวัน</a:t>
            </a:r>
            <a:b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</a:b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โดยอาจารย์อำนาจ</a:t>
            </a: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>
          <a:xfrm>
            <a:off x="9763013" y="6514326"/>
            <a:ext cx="4114800" cy="365125"/>
          </a:xfrm>
        </p:spPr>
        <p:txBody>
          <a:bodyPr/>
          <a:lstStyle/>
          <a:p>
            <a:r>
              <a:rPr lang="en-US" dirty="0" smtClean="0"/>
              <a:t>MFLF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2761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793942" y="6492875"/>
            <a:ext cx="4114800" cy="365125"/>
          </a:xfrm>
        </p:spPr>
        <p:txBody>
          <a:bodyPr/>
          <a:lstStyle/>
          <a:p>
            <a:r>
              <a:rPr lang="en-US" dirty="0" smtClean="0"/>
              <a:t>MFLF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18611" y="2447360"/>
            <a:ext cx="11873389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15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วันที่ </a:t>
            </a:r>
            <a:r>
              <a:rPr lang="en-US" sz="115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1</a:t>
            </a:r>
            <a:r>
              <a:rPr lang="en-US" sz="115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8</a:t>
            </a:r>
            <a:r>
              <a:rPr lang="en-US" sz="115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</a:t>
            </a:r>
            <a:r>
              <a:rPr lang="th-TH" sz="115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พฤศจิกายน </a:t>
            </a:r>
            <a:r>
              <a:rPr lang="en-US" sz="115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2561</a:t>
            </a:r>
            <a:endParaRPr lang="en-US" sz="11500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61338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3046" y="2684032"/>
            <a:ext cx="35669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เก็บภาพที่ระลึก</a:t>
            </a:r>
            <a:endParaRPr lang="en-US" sz="20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046" y="3550024"/>
            <a:ext cx="3566160" cy="23774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833" y="295835"/>
            <a:ext cx="3565193" cy="237744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3924" y="306592"/>
            <a:ext cx="3565193" cy="237744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186188" y="2684032"/>
            <a:ext cx="35669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เดินแปลงป่าเศรษฐกิจบ้านน้ำช้างพัฒนา</a:t>
            </a:r>
            <a:endParaRPr lang="en-US" sz="20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015" y="306592"/>
            <a:ext cx="3566160" cy="237744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353015" y="2684032"/>
            <a:ext cx="35669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บรรยายสรุปการจัดการพื้นที่ บ้านน้ำช้างพัฒนา</a:t>
            </a:r>
            <a:b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</a:b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โดยคุณติ๋มและคุณเต๋อ อสพ</a:t>
            </a:r>
            <a:r>
              <a:rPr lang="en-US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.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บ้านน้ำช้างพัฒนา</a:t>
            </a:r>
            <a:endParaRPr lang="en-US" sz="20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2226" y="5924774"/>
            <a:ext cx="35669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บรรยายสรุปการจัดการน้ำ ในพื้นที่ตำบลศิลาแลง</a:t>
            </a:r>
            <a:b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</a:b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โดยนายกธีรยุทธ์ ฑีฆาวงศ์ นายกอบต</a:t>
            </a:r>
            <a:r>
              <a:rPr lang="en-US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.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ศิลาแลง</a:t>
            </a:r>
            <a:endParaRPr lang="en-US" sz="20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2957" y="3550024"/>
            <a:ext cx="3566160" cy="237744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272957" y="5924774"/>
            <a:ext cx="43062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สรุปการเรียนรู้ประจำวัน</a:t>
            </a:r>
            <a:r>
              <a:rPr lang="en-US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ณ ห้องประชุมโรงแรมน่านตรึงใจ</a:t>
            </a:r>
            <a:b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</a:b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โดยอาจารย์อำนาจ</a:t>
            </a: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>
          <a:xfrm>
            <a:off x="9713259" y="6492875"/>
            <a:ext cx="4114800" cy="365125"/>
          </a:xfrm>
        </p:spPr>
        <p:txBody>
          <a:bodyPr/>
          <a:lstStyle/>
          <a:p>
            <a:r>
              <a:rPr lang="en-US" dirty="0" smtClean="0"/>
              <a:t>MFLF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96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265</Words>
  <Application>Microsoft Office PowerPoint</Application>
  <PresentationFormat>Widescreen</PresentationFormat>
  <Paragraphs>57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Browallia New</vt:lpstr>
      <vt:lpstr>Calibri</vt:lpstr>
      <vt:lpstr>Calibri Light</vt:lpstr>
      <vt:lpstr>Tahoma</vt:lpstr>
      <vt:lpstr>Office Theme</vt:lpstr>
      <vt:lpstr>หลักสูตร Leadership Boot Camp  (ระดับผู้ช่วยผู้อำนวยการ)  รุ่นที่ 5/2561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Puvit</dc:creator>
  <cp:lastModifiedBy>Puvit</cp:lastModifiedBy>
  <cp:revision>16</cp:revision>
  <dcterms:created xsi:type="dcterms:W3CDTF">2018-10-15T13:19:37Z</dcterms:created>
  <dcterms:modified xsi:type="dcterms:W3CDTF">2018-11-02T09:21:49Z</dcterms:modified>
</cp:coreProperties>
</file>