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33"/>
    <a:srgbClr val="66C4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C75D8-BFBB-4157-A28E-C9B194472812}" type="datetimeFigureOut">
              <a:rPr lang="th-TH" smtClean="0"/>
              <a:t>01/02/61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EC72C-455D-4A00-8314-80EE5A96D81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1810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C75D8-BFBB-4157-A28E-C9B194472812}" type="datetimeFigureOut">
              <a:rPr lang="th-TH" smtClean="0"/>
              <a:t>01/02/61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EC72C-455D-4A00-8314-80EE5A96D81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25453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C75D8-BFBB-4157-A28E-C9B194472812}" type="datetimeFigureOut">
              <a:rPr lang="th-TH" smtClean="0"/>
              <a:t>01/02/61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EC72C-455D-4A00-8314-80EE5A96D81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45415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C75D8-BFBB-4157-A28E-C9B194472812}" type="datetimeFigureOut">
              <a:rPr lang="th-TH" smtClean="0"/>
              <a:t>01/02/61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EC72C-455D-4A00-8314-80EE5A96D81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31156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C75D8-BFBB-4157-A28E-C9B194472812}" type="datetimeFigureOut">
              <a:rPr lang="th-TH" smtClean="0"/>
              <a:t>01/02/61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EC72C-455D-4A00-8314-80EE5A96D81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68113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C75D8-BFBB-4157-A28E-C9B194472812}" type="datetimeFigureOut">
              <a:rPr lang="th-TH" smtClean="0"/>
              <a:t>01/02/61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EC72C-455D-4A00-8314-80EE5A96D81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07134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C75D8-BFBB-4157-A28E-C9B194472812}" type="datetimeFigureOut">
              <a:rPr lang="th-TH" smtClean="0"/>
              <a:t>01/02/61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EC72C-455D-4A00-8314-80EE5A96D81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51688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C75D8-BFBB-4157-A28E-C9B194472812}" type="datetimeFigureOut">
              <a:rPr lang="th-TH" smtClean="0"/>
              <a:t>01/02/61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EC72C-455D-4A00-8314-80EE5A96D81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59690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C75D8-BFBB-4157-A28E-C9B194472812}" type="datetimeFigureOut">
              <a:rPr lang="th-TH" smtClean="0"/>
              <a:t>01/02/61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EC72C-455D-4A00-8314-80EE5A96D81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02211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C75D8-BFBB-4157-A28E-C9B194472812}" type="datetimeFigureOut">
              <a:rPr lang="th-TH" smtClean="0"/>
              <a:t>01/02/61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EC72C-455D-4A00-8314-80EE5A96D81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09321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C75D8-BFBB-4157-A28E-C9B194472812}" type="datetimeFigureOut">
              <a:rPr lang="th-TH" smtClean="0"/>
              <a:t>01/02/61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EC72C-455D-4A00-8314-80EE5A96D81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45168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C75D8-BFBB-4157-A28E-C9B194472812}" type="datetimeFigureOut">
              <a:rPr lang="th-TH" smtClean="0"/>
              <a:t>01/02/61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EC72C-455D-4A00-8314-80EE5A96D81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81345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72" y="44866"/>
            <a:ext cx="12245372" cy="6828239"/>
          </a:xfrm>
          <a:prstGeom prst="rect">
            <a:avLst/>
          </a:prstGeom>
          <a:solidFill>
            <a:srgbClr val="CCFF33"/>
          </a:solidFill>
        </p:spPr>
      </p:pic>
      <p:sp>
        <p:nvSpPr>
          <p:cNvPr id="13" name="กล่องข้อความ 37"/>
          <p:cNvSpPr txBox="1"/>
          <p:nvPr/>
        </p:nvSpPr>
        <p:spPr>
          <a:xfrm>
            <a:off x="-13031" y="40341"/>
            <a:ext cx="2204832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2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ผังที่พัก สนง.เปียงก่อ</a:t>
            </a:r>
            <a:endParaRPr lang="th-TH" sz="24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4" name="กล่องข้อความ 25"/>
          <p:cNvSpPr txBox="1"/>
          <p:nvPr/>
        </p:nvSpPr>
        <p:spPr>
          <a:xfrm>
            <a:off x="3623792" y="2674668"/>
            <a:ext cx="1243483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th-TH" altLang="en-US" sz="8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ห้องน้ำหญิง</a:t>
            </a:r>
          </a:p>
          <a:p>
            <a:pPr marL="171450" lvl="0" indent="-171450">
              <a:buFontTx/>
              <a:buChar char="-"/>
            </a:pPr>
            <a:r>
              <a:rPr lang="th-TH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ห้องอาบน้ำ </a:t>
            </a:r>
            <a:r>
              <a:rPr lang="en-US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lang="th-TH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ห้อง</a:t>
            </a:r>
          </a:p>
          <a:p>
            <a:pPr marL="171450" lvl="0" indent="-171450">
              <a:buFontTx/>
              <a:buChar char="-"/>
            </a:pPr>
            <a:r>
              <a:rPr lang="th-TH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ห้องส้วม </a:t>
            </a:r>
            <a:r>
              <a:rPr lang="en-US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th-TH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กล่องข้อความ 92"/>
          <p:cNvSpPr txBox="1"/>
          <p:nvPr/>
        </p:nvSpPr>
        <p:spPr>
          <a:xfrm>
            <a:off x="5366248" y="1323578"/>
            <a:ext cx="896576" cy="2308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9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ตลาดชุมชน </a:t>
            </a:r>
          </a:p>
        </p:txBody>
      </p:sp>
      <p:sp>
        <p:nvSpPr>
          <p:cNvPr id="17" name="กล่องข้อความ 18"/>
          <p:cNvSpPr txBox="1"/>
          <p:nvPr/>
        </p:nvSpPr>
        <p:spPr>
          <a:xfrm>
            <a:off x="3829422" y="4281881"/>
            <a:ext cx="762429" cy="246221"/>
          </a:xfrm>
          <a:prstGeom prst="rect">
            <a:avLst/>
          </a:prstGeom>
          <a:solidFill>
            <a:srgbClr val="66C408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altLang="en-US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หอประชุม</a:t>
            </a:r>
            <a:endParaRPr lang="en-US" altLang="en-US" sz="1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กล่องข้อความ 13"/>
          <p:cNvSpPr txBox="1"/>
          <p:nvPr/>
        </p:nvSpPr>
        <p:spPr>
          <a:xfrm>
            <a:off x="4394947" y="3231306"/>
            <a:ext cx="757393" cy="230832"/>
          </a:xfrm>
          <a:prstGeom prst="rect">
            <a:avLst/>
          </a:prstGeom>
          <a:solidFill>
            <a:srgbClr val="66C408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9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โรงอาหาร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427597" y="3877990"/>
            <a:ext cx="700332" cy="2954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แปลงแสดงพรรณไม้</a:t>
            </a:r>
            <a:endParaRPr lang="en-US" sz="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424871" y="4561480"/>
            <a:ext cx="1101063" cy="21196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แปลง </a:t>
            </a:r>
            <a:r>
              <a:rPr lang="en-US" sz="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th-TH" sz="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ไร่</a:t>
            </a:r>
            <a:r>
              <a:rPr lang="en-US" sz="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 </a:t>
            </a:r>
            <a:r>
              <a:rPr lang="th-TH" sz="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แสน</a:t>
            </a:r>
            <a:endParaRPr lang="en-US" sz="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865467" y="2103683"/>
            <a:ext cx="663105" cy="31727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ลาน ฮอ</a:t>
            </a:r>
            <a:endParaRPr lang="en-US" sz="10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382845" y="1275793"/>
            <a:ext cx="684993" cy="3086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ปศุสัตว์</a:t>
            </a:r>
            <a:endParaRPr lang="en-US" sz="10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413873" y="2713622"/>
            <a:ext cx="682039" cy="30777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9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แปลงผัก โซน </a:t>
            </a:r>
            <a:r>
              <a:rPr lang="en-US" sz="9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endParaRPr lang="en-US" sz="9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337420" y="2668643"/>
            <a:ext cx="633674" cy="30777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9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แปลงผัก โซน </a:t>
            </a:r>
            <a:r>
              <a:rPr lang="en-US" sz="9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endParaRPr lang="en-US" sz="9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593018" y="3657420"/>
            <a:ext cx="669806" cy="33355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9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แปลงผัก โซน </a:t>
            </a:r>
            <a:r>
              <a:rPr lang="en-US" sz="9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</a:p>
        </p:txBody>
      </p:sp>
      <p:sp>
        <p:nvSpPr>
          <p:cNvPr id="29" name="กล่องข้อความ 18"/>
          <p:cNvSpPr txBox="1"/>
          <p:nvPr/>
        </p:nvSpPr>
        <p:spPr>
          <a:xfrm>
            <a:off x="4616680" y="4285759"/>
            <a:ext cx="797193" cy="246221"/>
          </a:xfrm>
          <a:prstGeom prst="rect">
            <a:avLst/>
          </a:prstGeom>
          <a:solidFill>
            <a:srgbClr val="66C408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altLang="en-US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สำนักงาน</a:t>
            </a:r>
            <a:endParaRPr lang="en-US" altLang="en-US" sz="1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กล่องข้อความ 20"/>
          <p:cNvSpPr txBox="1"/>
          <p:nvPr/>
        </p:nvSpPr>
        <p:spPr>
          <a:xfrm>
            <a:off x="2383497" y="2674667"/>
            <a:ext cx="1204478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th-TH" altLang="en-US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altLang="en-US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lang="th-TH" altLang="en-US" sz="8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ห้องน้ำชาย</a:t>
            </a:r>
            <a:endParaRPr lang="th-TH" altLang="en-US" sz="800" b="1" u="sn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lvl="0" indent="-171450">
              <a:buFontTx/>
              <a:buChar char="-"/>
            </a:pPr>
            <a:r>
              <a:rPr lang="th-TH" altLang="en-US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ห้องอาบน้ำ </a:t>
            </a:r>
            <a:r>
              <a:rPr lang="en-US" altLang="en-US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lang="th-TH" altLang="en-US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ห้อง</a:t>
            </a:r>
          </a:p>
          <a:p>
            <a:pPr marL="171450" lvl="0" indent="-171450">
              <a:buFontTx/>
              <a:buChar char="-"/>
            </a:pPr>
            <a:r>
              <a:rPr lang="th-TH" altLang="en-US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ห้องส้วม</a:t>
            </a:r>
            <a:r>
              <a:rPr lang="en-US" altLang="en-US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th-TH" altLang="en-US" sz="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กล่องข้อความ 92"/>
          <p:cNvSpPr txBox="1"/>
          <p:nvPr/>
        </p:nvSpPr>
        <p:spPr>
          <a:xfrm>
            <a:off x="2645775" y="384751"/>
            <a:ext cx="1130566" cy="400110"/>
          </a:xfrm>
          <a:prstGeom prst="rect">
            <a:avLst/>
          </a:prstGeom>
          <a:solidFill>
            <a:srgbClr val="66C408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สถานีวิทยุชุมชน คนต้นน้ำน่าน </a:t>
            </a:r>
            <a:endParaRPr lang="en-US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4064332" y="325368"/>
            <a:ext cx="726594" cy="689687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Oval 34"/>
          <p:cNvSpPr/>
          <p:nvPr/>
        </p:nvSpPr>
        <p:spPr>
          <a:xfrm>
            <a:off x="8462872" y="1605903"/>
            <a:ext cx="726594" cy="689687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Oval 35"/>
          <p:cNvSpPr/>
          <p:nvPr/>
        </p:nvSpPr>
        <p:spPr>
          <a:xfrm>
            <a:off x="8210076" y="3731333"/>
            <a:ext cx="532593" cy="489811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Oval 30"/>
          <p:cNvSpPr/>
          <p:nvPr/>
        </p:nvSpPr>
        <p:spPr>
          <a:xfrm>
            <a:off x="7855287" y="3366085"/>
            <a:ext cx="532593" cy="489811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7349243" y="3820399"/>
            <a:ext cx="924610" cy="3116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โรงตากพลังงานแสงอาทิตย์</a:t>
            </a:r>
            <a:endParaRPr lang="en-US" sz="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" name="Straight Arrow Connector 2"/>
          <p:cNvCxnSpPr>
            <a:stCxn id="15" idx="2"/>
          </p:cNvCxnSpPr>
          <p:nvPr/>
        </p:nvCxnSpPr>
        <p:spPr>
          <a:xfrm>
            <a:off x="5814536" y="1554410"/>
            <a:ext cx="0" cy="376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7525934" y="2262322"/>
            <a:ext cx="401062" cy="9486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22" idx="1"/>
          </p:cNvCxnSpPr>
          <p:nvPr/>
        </p:nvCxnSpPr>
        <p:spPr>
          <a:xfrm flipH="1">
            <a:off x="8747438" y="1430098"/>
            <a:ext cx="635407" cy="54058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5814536" y="1569799"/>
            <a:ext cx="0" cy="36103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กล่องข้อความ 25"/>
          <p:cNvSpPr txBox="1"/>
          <p:nvPr/>
        </p:nvSpPr>
        <p:spPr>
          <a:xfrm>
            <a:off x="4027370" y="2168039"/>
            <a:ext cx="1238156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th-TH" altLang="en-US" sz="8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ห้องน้ำตลาดชุมชน</a:t>
            </a:r>
          </a:p>
          <a:p>
            <a:pPr marL="171450" lvl="0" indent="-171450">
              <a:buFontTx/>
              <a:buChar char="-"/>
            </a:pPr>
            <a:r>
              <a:rPr lang="th-TH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ห้องอาบน้ำ </a:t>
            </a:r>
            <a:r>
              <a:rPr lang="en-US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lang="th-TH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ห้อง</a:t>
            </a:r>
          </a:p>
          <a:p>
            <a:pPr marL="171450" lvl="0" indent="-171450">
              <a:buFontTx/>
              <a:buChar char="-"/>
            </a:pPr>
            <a:r>
              <a:rPr lang="th-TH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ห้องส้วม </a:t>
            </a:r>
            <a:r>
              <a:rPr lang="en-US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th-TH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 flipH="1">
            <a:off x="3654821" y="3142753"/>
            <a:ext cx="899" cy="46758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3115302" y="3136332"/>
            <a:ext cx="0" cy="47400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5265526" y="2295590"/>
            <a:ext cx="48936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>
            <a:off x="3776341" y="584806"/>
            <a:ext cx="469192" cy="20005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H="1">
            <a:off x="4197030" y="4531543"/>
            <a:ext cx="1" cy="23789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>
            <a:off x="4998467" y="4535556"/>
            <a:ext cx="1" cy="23789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H="1">
            <a:off x="4790926" y="3458986"/>
            <a:ext cx="1" cy="17695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3" name="กล่องข้อความ 42"/>
          <p:cNvSpPr txBox="1"/>
          <p:nvPr/>
        </p:nvSpPr>
        <p:spPr>
          <a:xfrm>
            <a:off x="9261349" y="3479657"/>
            <a:ext cx="870862" cy="246221"/>
          </a:xfrm>
          <a:prstGeom prst="rect">
            <a:avLst/>
          </a:prstGeom>
          <a:solidFill>
            <a:srgbClr val="CCFF3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0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เรือนอัญชัน</a:t>
            </a:r>
          </a:p>
        </p:txBody>
      </p:sp>
      <p:sp>
        <p:nvSpPr>
          <p:cNvPr id="94" name="กล่องข้อความ 42"/>
          <p:cNvSpPr txBox="1"/>
          <p:nvPr/>
        </p:nvSpPr>
        <p:spPr>
          <a:xfrm>
            <a:off x="9973206" y="2898287"/>
            <a:ext cx="758042" cy="246221"/>
          </a:xfrm>
          <a:prstGeom prst="rect">
            <a:avLst/>
          </a:prstGeom>
          <a:solidFill>
            <a:srgbClr val="CCFF3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0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เรือนแค</a:t>
            </a:r>
          </a:p>
        </p:txBody>
      </p:sp>
      <p:sp>
        <p:nvSpPr>
          <p:cNvPr id="95" name="กล่องข้อความ 42"/>
          <p:cNvSpPr txBox="1"/>
          <p:nvPr/>
        </p:nvSpPr>
        <p:spPr>
          <a:xfrm>
            <a:off x="9653793" y="2531305"/>
            <a:ext cx="1104115" cy="244472"/>
          </a:xfrm>
          <a:prstGeom prst="rect">
            <a:avLst/>
          </a:prstGeom>
          <a:solidFill>
            <a:srgbClr val="CCFF3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0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เรือนพวงพวย</a:t>
            </a:r>
          </a:p>
        </p:txBody>
      </p:sp>
      <p:cxnSp>
        <p:nvCxnSpPr>
          <p:cNvPr id="96" name="Straight Arrow Connector 95"/>
          <p:cNvCxnSpPr>
            <a:stCxn id="94" idx="1"/>
          </p:cNvCxnSpPr>
          <p:nvPr/>
        </p:nvCxnSpPr>
        <p:spPr>
          <a:xfrm flipH="1">
            <a:off x="9480176" y="3021398"/>
            <a:ext cx="49303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>
            <a:stCxn id="93" idx="1"/>
          </p:cNvCxnSpPr>
          <p:nvPr/>
        </p:nvCxnSpPr>
        <p:spPr>
          <a:xfrm flipH="1" flipV="1">
            <a:off x="8969981" y="3569323"/>
            <a:ext cx="291368" cy="3344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3" name="Straight Arrow Connector 132"/>
          <p:cNvCxnSpPr/>
          <p:nvPr/>
        </p:nvCxnSpPr>
        <p:spPr>
          <a:xfrm flipH="1" flipV="1">
            <a:off x="9345747" y="2629704"/>
            <a:ext cx="317085" cy="3446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" name="กล่องข้อความ 42"/>
          <p:cNvSpPr txBox="1"/>
          <p:nvPr/>
        </p:nvSpPr>
        <p:spPr>
          <a:xfrm>
            <a:off x="7098945" y="5500510"/>
            <a:ext cx="1104115" cy="244472"/>
          </a:xfrm>
          <a:prstGeom prst="rect">
            <a:avLst/>
          </a:prstGeom>
          <a:solidFill>
            <a:srgbClr val="CCFF3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0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บ้านพัก </a:t>
            </a:r>
            <a:r>
              <a:rPr lang="en-US" sz="10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VIP</a:t>
            </a:r>
            <a:endParaRPr lang="th-TH" sz="1000" b="1" u="sng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2" name="กล่องข้อความ 42"/>
          <p:cNvSpPr txBox="1"/>
          <p:nvPr/>
        </p:nvSpPr>
        <p:spPr>
          <a:xfrm>
            <a:off x="1230351" y="4080385"/>
            <a:ext cx="1104115" cy="244472"/>
          </a:xfrm>
          <a:prstGeom prst="rect">
            <a:avLst/>
          </a:prstGeom>
          <a:solidFill>
            <a:srgbClr val="CCFF3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0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บ้านพัก </a:t>
            </a:r>
            <a:r>
              <a:rPr lang="en-US" sz="10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VVIP</a:t>
            </a:r>
            <a:endParaRPr lang="th-TH" sz="1000" b="1" u="sng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4" name="กล่องข้อความ 25"/>
          <p:cNvSpPr txBox="1"/>
          <p:nvPr/>
        </p:nvSpPr>
        <p:spPr>
          <a:xfrm>
            <a:off x="9182938" y="3863192"/>
            <a:ext cx="1243483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th-TH" altLang="en-US" sz="8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ห้องน้ำหญิง</a:t>
            </a:r>
          </a:p>
          <a:p>
            <a:pPr marL="171450" lvl="0" indent="-171450">
              <a:buFontTx/>
              <a:buChar char="-"/>
            </a:pPr>
            <a:r>
              <a:rPr lang="th-TH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ห้องอาบน้ำ </a:t>
            </a:r>
            <a:r>
              <a:rPr lang="en-US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lang="th-TH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ห้อง</a:t>
            </a:r>
          </a:p>
          <a:p>
            <a:pPr marL="171450" lvl="0" indent="-171450">
              <a:buFontTx/>
              <a:buChar char="-"/>
            </a:pPr>
            <a:r>
              <a:rPr lang="th-TH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ห้องส้วม </a:t>
            </a:r>
            <a:r>
              <a:rPr lang="en-US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th-TH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85" name="Straight Arrow Connector 84"/>
          <p:cNvCxnSpPr>
            <a:stCxn id="84" idx="1"/>
          </p:cNvCxnSpPr>
          <p:nvPr/>
        </p:nvCxnSpPr>
        <p:spPr>
          <a:xfrm flipH="1" flipV="1">
            <a:off x="8843318" y="3959516"/>
            <a:ext cx="339620" cy="13450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6" name="กล่องข้อความ 20"/>
          <p:cNvSpPr txBox="1"/>
          <p:nvPr/>
        </p:nvSpPr>
        <p:spPr>
          <a:xfrm>
            <a:off x="10275744" y="3204930"/>
            <a:ext cx="1204478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th-TH" altLang="en-US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altLang="en-US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lang="th-TH" altLang="en-US" sz="8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ห้องน้ำชาย</a:t>
            </a:r>
            <a:endParaRPr lang="th-TH" altLang="en-US" sz="800" b="1" u="sn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lvl="0" indent="-171450">
              <a:buFontTx/>
              <a:buChar char="-"/>
            </a:pPr>
            <a:r>
              <a:rPr lang="th-TH" altLang="en-US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ห้องอาบน้ำ </a:t>
            </a:r>
            <a:r>
              <a:rPr lang="en-US" altLang="en-US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lang="th-TH" altLang="en-US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ห้อง</a:t>
            </a:r>
          </a:p>
          <a:p>
            <a:pPr marL="171450" lvl="0" indent="-171450">
              <a:buFontTx/>
              <a:buChar char="-"/>
            </a:pPr>
            <a:r>
              <a:rPr lang="th-TH" altLang="en-US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ห้องส้วม</a:t>
            </a:r>
            <a:r>
              <a:rPr lang="en-US" altLang="en-US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th-TH" altLang="en-US" sz="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97" name="Straight Arrow Connector 96"/>
          <p:cNvCxnSpPr/>
          <p:nvPr/>
        </p:nvCxnSpPr>
        <p:spPr>
          <a:xfrm flipH="1" flipV="1">
            <a:off x="9563966" y="3158713"/>
            <a:ext cx="711779" cy="28187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8" name="Rectangle 97"/>
          <p:cNvSpPr/>
          <p:nvPr/>
        </p:nvSpPr>
        <p:spPr>
          <a:xfrm>
            <a:off x="8079565" y="714124"/>
            <a:ext cx="663105" cy="31727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CHECK  POINT</a:t>
            </a:r>
            <a:endParaRPr lang="en-US" sz="10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00" name="Straight Arrow Connector 99"/>
          <p:cNvCxnSpPr/>
          <p:nvPr/>
        </p:nvCxnSpPr>
        <p:spPr>
          <a:xfrm flipH="1">
            <a:off x="7811548" y="883304"/>
            <a:ext cx="268017" cy="31619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300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745505" y="416860"/>
            <a:ext cx="376517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 smtClean="0"/>
              <a:t>         </a:t>
            </a:r>
            <a:r>
              <a:rPr lang="th-TH" u="sng" dirty="0" smtClean="0"/>
              <a:t>ช่วงเวลา</a:t>
            </a:r>
            <a:r>
              <a:rPr lang="th-TH" u="sng" dirty="0"/>
              <a:t>จำหน่ายอาหาร</a:t>
            </a:r>
            <a:r>
              <a:rPr lang="th-TH" dirty="0"/>
              <a:t/>
            </a:r>
            <a:br>
              <a:rPr lang="th-TH" dirty="0"/>
            </a:br>
            <a:r>
              <a:rPr lang="th-TH" dirty="0"/>
              <a:t>    </a:t>
            </a:r>
            <a:r>
              <a:rPr lang="th-TH" dirty="0" smtClean="0"/>
              <a:t>  เที่ยง   </a:t>
            </a:r>
            <a:r>
              <a:rPr lang="en-US" dirty="0"/>
              <a:t>11.00-14.00 </a:t>
            </a:r>
            <a:r>
              <a:rPr lang="th-TH" dirty="0"/>
              <a:t>น.</a:t>
            </a:r>
            <a:br>
              <a:rPr lang="th-TH" dirty="0"/>
            </a:br>
            <a:r>
              <a:rPr lang="th-TH" dirty="0"/>
              <a:t>  </a:t>
            </a:r>
            <a:r>
              <a:rPr lang="th-TH" dirty="0" smtClean="0"/>
              <a:t>    เย็น     </a:t>
            </a:r>
            <a:r>
              <a:rPr lang="en-US" dirty="0"/>
              <a:t>18.00-20.00 </a:t>
            </a:r>
            <a:r>
              <a:rPr lang="th-TH" dirty="0"/>
              <a:t>น.</a:t>
            </a:r>
            <a:br>
              <a:rPr lang="th-TH" dirty="0"/>
            </a:br>
            <a:r>
              <a:rPr lang="th-TH" dirty="0"/>
              <a:t>    </a:t>
            </a:r>
            <a:r>
              <a:rPr lang="th-TH" dirty="0" smtClean="0"/>
              <a:t>  เช้า    </a:t>
            </a:r>
            <a:r>
              <a:rPr lang="en-US" dirty="0" smtClean="0"/>
              <a:t> 05.00-08.00 </a:t>
            </a:r>
            <a:r>
              <a:rPr lang="th-TH" dirty="0" smtClean="0"/>
              <a:t>น.</a:t>
            </a:r>
            <a:endParaRPr lang="th-TH" dirty="0"/>
          </a:p>
        </p:txBody>
      </p:sp>
      <p:sp>
        <p:nvSpPr>
          <p:cNvPr id="6" name="TextBox 5"/>
          <p:cNvSpPr txBox="1"/>
          <p:nvPr/>
        </p:nvSpPr>
        <p:spPr>
          <a:xfrm>
            <a:off x="7745505" y="2904565"/>
            <a:ext cx="3375212" cy="1949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120702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113</Words>
  <Application>Microsoft Office PowerPoint</Application>
  <PresentationFormat>Widescreen</PresentationFormat>
  <Paragraphs>36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Angsana New</vt:lpstr>
      <vt:lpstr>Arial</vt:lpstr>
      <vt:lpstr>Browallia New</vt:lpstr>
      <vt:lpstr>Calibri</vt:lpstr>
      <vt:lpstr>Calibri Light</vt:lpstr>
      <vt:lpstr>Cordia New</vt:lpstr>
      <vt:lpstr>Tahoma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Wanida</dc:creator>
  <cp:lastModifiedBy>Wanida</cp:lastModifiedBy>
  <cp:revision>21</cp:revision>
  <dcterms:created xsi:type="dcterms:W3CDTF">2017-08-21T09:36:23Z</dcterms:created>
  <dcterms:modified xsi:type="dcterms:W3CDTF">2018-02-01T15:36:45Z</dcterms:modified>
</cp:coreProperties>
</file>