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43F3-F5CF-4220-9788-B2150B53CCA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703B-F463-41E6-B852-285D99893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76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43F3-F5CF-4220-9788-B2150B53CCA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703B-F463-41E6-B852-285D99893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316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43F3-F5CF-4220-9788-B2150B53CCA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703B-F463-41E6-B852-285D99893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83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43F3-F5CF-4220-9788-B2150B53CCA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703B-F463-41E6-B852-285D99893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269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43F3-F5CF-4220-9788-B2150B53CCA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703B-F463-41E6-B852-285D99893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2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43F3-F5CF-4220-9788-B2150B53CCA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703B-F463-41E6-B852-285D99893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20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43F3-F5CF-4220-9788-B2150B53CCA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703B-F463-41E6-B852-285D99893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902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43F3-F5CF-4220-9788-B2150B53CCA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703B-F463-41E6-B852-285D99893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75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43F3-F5CF-4220-9788-B2150B53CCA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703B-F463-41E6-B852-285D99893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0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43F3-F5CF-4220-9788-B2150B53CCA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703B-F463-41E6-B852-285D99893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060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43F3-F5CF-4220-9788-B2150B53CCA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703B-F463-41E6-B852-285D99893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21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F43F3-F5CF-4220-9788-B2150B53CCA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9703B-F463-41E6-B852-285D99893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30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70"/>
          <a:stretch/>
        </p:blipFill>
        <p:spPr>
          <a:xfrm>
            <a:off x="0" y="0"/>
            <a:ext cx="12192000" cy="6851561"/>
          </a:xfrm>
          <a:prstGeom prst="rect">
            <a:avLst/>
          </a:prstGeom>
          <a:effectLst>
            <a:glow>
              <a:schemeClr val="accent1"/>
            </a:glow>
            <a:reflection endPos="0" dist="50800" dir="5400000" sy="-100000" algn="bl" rotWithShape="0"/>
            <a:softEdge rad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1724" y="669702"/>
            <a:ext cx="9629104" cy="1011462"/>
          </a:xfrm>
        </p:spPr>
        <p:txBody>
          <a:bodyPr>
            <a:normAutofit/>
          </a:bodyPr>
          <a:lstStyle/>
          <a:p>
            <a:r>
              <a:rPr lang="th-TH" sz="3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กิจกรรมสำรวจทางกายภาพบ้านบวกหญ้า ของคณะนักพัฒนาธุรกิจชุมชน บริษัทประชารัฐรักสามัคคี (ประเทศไทย)  วันที่</a:t>
            </a:r>
            <a:r>
              <a:rPr lang="en-US" sz="3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27 </a:t>
            </a:r>
            <a:r>
              <a:rPr lang="th-TH" sz="3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กันยายน </a:t>
            </a:r>
            <a:r>
              <a:rPr lang="en-US" sz="3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2559</a:t>
            </a:r>
            <a:endParaRPr lang="en-US" sz="32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1971" y="3870823"/>
            <a:ext cx="6053071" cy="592428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u="sng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จุดที่ </a:t>
            </a:r>
            <a:r>
              <a:rPr lang="en-US" sz="2400" b="1" u="sng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1 </a:t>
            </a:r>
            <a:r>
              <a:rPr lang="th-TH" sz="2400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สวนนางสาวสุวิสา อุ่นถิ่น อสพ.ปิดทองหลังพระ บ้านบวกหญ้า</a:t>
            </a:r>
            <a:endParaRPr lang="en-US" sz="2400" dirty="0">
              <a:solidFill>
                <a:schemeClr val="tx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1971" y="4713918"/>
            <a:ext cx="7406195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สิ่งที่จะเห็นและได้รับการบรรยาย</a:t>
            </a:r>
          </a:p>
          <a:p>
            <a:pPr marL="342900" indent="-342900">
              <a:buAutoNum type="arabicPeriod"/>
            </a:pP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แปลงป่าเศรษฐกิจ และพืชแซม</a:t>
            </a:r>
          </a:p>
          <a:p>
            <a:pPr marL="342900" indent="-342900">
              <a:buAutoNum type="arabicPeriod"/>
            </a:pP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เกษตรผสมผสาน</a:t>
            </a:r>
          </a:p>
          <a:p>
            <a:pPr marL="342900" indent="-342900">
              <a:buAutoNum type="arabicPeriod"/>
            </a:pP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กิจกรรมของโครงการที่ทำร่วมกับชุมชน</a:t>
            </a:r>
          </a:p>
          <a:p>
            <a:pPr marL="342900" indent="-342900">
              <a:buAutoNum type="arabicPeriod"/>
            </a:pP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การบริหารจัดการพื้นที่ ตามดอยตุงโมเดล (ป่าเศรษฐกิจ ที่ทำกิน ที่อยู่อาศัย ป่าอนุรักษ์ ป่าให้สอย)</a:t>
            </a:r>
          </a:p>
          <a:p>
            <a:pPr marL="342900" indent="-342900">
              <a:buAutoNum type="arabicPeriod"/>
            </a:pP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การบริหารจัดการป่า โดยชุมชน</a:t>
            </a:r>
          </a:p>
        </p:txBody>
      </p:sp>
    </p:spTree>
    <p:extLst>
      <p:ext uri="{BB962C8B-B14F-4D97-AF65-F5344CB8AC3E}">
        <p14:creationId xmlns:p14="http://schemas.microsoft.com/office/powerpoint/2010/main" val="3678844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758" y="0"/>
            <a:ext cx="3043707" cy="22827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018" y="2282780"/>
            <a:ext cx="3120981" cy="23407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758" y="4588095"/>
            <a:ext cx="3043710" cy="228278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0019764" y="6478072"/>
            <a:ext cx="1687132" cy="3799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ป่าใช้สอย</a:t>
            </a:r>
            <a:endParaRPr lang="en-US" sz="24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0019764" y="4166315"/>
            <a:ext cx="1687132" cy="399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ไม้เศรษฐกิจ</a:t>
            </a:r>
            <a:endParaRPr lang="en-US" sz="24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32265" y="1960808"/>
            <a:ext cx="1262129" cy="321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พืชแซม </a:t>
            </a:r>
            <a:endParaRPr lang="en-US" sz="24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69758" cy="6877319"/>
          </a:xfrm>
        </p:spPr>
      </p:pic>
      <p:sp>
        <p:nvSpPr>
          <p:cNvPr id="13" name="Rectangle 12"/>
          <p:cNvSpPr/>
          <p:nvPr/>
        </p:nvSpPr>
        <p:spPr>
          <a:xfrm>
            <a:off x="3451539" y="4565560"/>
            <a:ext cx="2266680" cy="579549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จุดที่ </a:t>
            </a:r>
            <a:r>
              <a:rPr lang="en-US" sz="2400" b="1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</a:t>
            </a:r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</a:t>
            </a:r>
            <a:r>
              <a:rPr lang="en-US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จุดบรรยาย</a:t>
            </a:r>
            <a:endParaRPr lang="en-US" sz="24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00023" y="1171977"/>
            <a:ext cx="1249250" cy="3606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ป่าอนุรักษ์</a:t>
            </a:r>
            <a:endParaRPr lang="en-US" sz="2000" dirty="0">
              <a:solidFill>
                <a:schemeClr val="tx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61727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flipH="1">
            <a:off x="4356177" y="6516710"/>
            <a:ext cx="1661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040192" y="257579"/>
            <a:ext cx="321972" cy="64008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464" y="5776115"/>
            <a:ext cx="1474630" cy="11059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708951" y="6193068"/>
            <a:ext cx="20938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b="1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จุดที่ </a:t>
            </a:r>
            <a:r>
              <a:rPr lang="en-US" sz="2000" b="1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สวน อสพ.ปิดทองฯ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5898383" y="5116172"/>
            <a:ext cx="60767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ถนน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68225" y="2923503"/>
            <a:ext cx="386367" cy="3477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>
            <a:off x="6533710" y="2511379"/>
            <a:ext cx="459520" cy="412123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7122017" y="2923502"/>
            <a:ext cx="8628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023539" y="2738836"/>
            <a:ext cx="38379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จุดที่ </a:t>
            </a:r>
            <a:r>
              <a:rPr lang="en-US" sz="2000" b="1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บ้านนายฤทธิ์  ใจปิง ผู้ใหญ่บ้านบวกหญ้า (จุดรวมตัวเพื่ออธิบายการลงพื้นที่สำรวจกายภาพชุมชนบ้านบวกหญ้า)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2849349" y="3097368"/>
            <a:ext cx="6967471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849349" y="656823"/>
            <a:ext cx="27991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โซนที่ </a:t>
            </a:r>
            <a:r>
              <a:rPr lang="en-US" sz="20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กลุ่ม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1-2 </a:t>
            </a:r>
            <a:endParaRPr lang="th-TH" sz="20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จำนวนหลังคาเรือน 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23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หลังคาเรือน 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22017" y="654405"/>
            <a:ext cx="2683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โซนที่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กลุ่ม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3-4 </a:t>
            </a:r>
            <a:endParaRPr lang="th-TH" sz="20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จำนวนหลังคาเรือน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14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หลังคาเรือน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02316" y="4639146"/>
            <a:ext cx="27991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โซนที่ </a:t>
            </a:r>
            <a:r>
              <a:rPr lang="en-US" sz="20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3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กลุ่ม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5-6</a:t>
            </a:r>
            <a:endParaRPr lang="th-TH" sz="20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จำนวนหลังคาเรือน 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24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หลังคาเรือน 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64309" y="4656162"/>
            <a:ext cx="27991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โซนที่ </a:t>
            </a:r>
            <a:r>
              <a:rPr lang="en-US" sz="20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4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กลุ่ม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7-8</a:t>
            </a:r>
            <a:endParaRPr lang="th-TH" sz="20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จำนวนหลังคาเรือน 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19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หลังคาเรือน 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7666" y="2738836"/>
            <a:ext cx="2562896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แบ่งกลุ่ม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8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กลุ่ม เพื่อลงพื้นที่สำรวจทางกายภาพของชุมชนบ้านบวกหญ้า 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5043206" y="1811558"/>
            <a:ext cx="0" cy="9272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043206" y="3217808"/>
            <a:ext cx="0" cy="9595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7368969" y="3244520"/>
            <a:ext cx="0" cy="9061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7380721" y="1811558"/>
            <a:ext cx="0" cy="9272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152327" y="6001555"/>
            <a:ext cx="3889419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หมายเหตุ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: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หลังจากที่เดินสำรวจเสร็จ ให้เดินกลับมายังจุดรวมตัว คือ ที่บ้านผู้ใหญ่บ้านบวกหญ้า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67138" y="1678730"/>
            <a:ext cx="1497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ระยะทางเดินเท้าตามถนน ประมาณ </a:t>
            </a:r>
            <a:r>
              <a:rPr lang="en-US" dirty="0"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00 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เมตร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13578" y="3406592"/>
            <a:ext cx="1497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ระยะทางเดินเท้าตามถนน ประมาณ </a:t>
            </a:r>
            <a:r>
              <a:rPr lang="en-US" dirty="0"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00 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เมตร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86427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29"/>
          <a:stretch/>
        </p:blipFill>
        <p:spPr>
          <a:xfrm>
            <a:off x="0" y="0"/>
            <a:ext cx="12192000" cy="6864439"/>
          </a:xfrm>
        </p:spPr>
      </p:pic>
      <p:sp>
        <p:nvSpPr>
          <p:cNvPr id="5" name="TextBox 4"/>
          <p:cNvSpPr txBox="1"/>
          <p:nvPr/>
        </p:nvSpPr>
        <p:spPr>
          <a:xfrm>
            <a:off x="2485624" y="675025"/>
            <a:ext cx="3837903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2000" b="1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จุดที่ </a:t>
            </a:r>
            <a:r>
              <a:rPr lang="en-US" sz="2000" b="1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บ้านนายฤทธิ์  ใจปิง ผู้ใหญ่บ้านบวกหญ้า (จุดรวมตัวเพื่ออธิบายการลงพื้นที่สำรวจกายภาพชุมชนบ้านบวกหญ้า)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078828" y="1815921"/>
            <a:ext cx="51516" cy="25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323527" y="1815921"/>
            <a:ext cx="2356834" cy="145531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627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52"/>
          <a:stretch/>
        </p:blipFill>
        <p:spPr>
          <a:xfrm>
            <a:off x="0" y="0"/>
            <a:ext cx="12192000" cy="6825803"/>
          </a:xfrm>
        </p:spPr>
      </p:pic>
      <p:sp>
        <p:nvSpPr>
          <p:cNvPr id="5" name="Rounded Rectangle 4"/>
          <p:cNvSpPr/>
          <p:nvPr/>
        </p:nvSpPr>
        <p:spPr>
          <a:xfrm>
            <a:off x="1057141" y="5061397"/>
            <a:ext cx="1570150" cy="6181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กลุ่ม </a:t>
            </a:r>
            <a:r>
              <a:rPr lang="en-US" sz="2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1-2</a:t>
            </a:r>
            <a:endParaRPr lang="en-US" sz="28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187189" y="4778062"/>
            <a:ext cx="1596980" cy="5924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กลุ่ม </a:t>
            </a:r>
            <a:r>
              <a:rPr lang="en-US" sz="2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3-4</a:t>
            </a:r>
            <a:endParaRPr lang="en-US" sz="28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010437" y="4597759"/>
            <a:ext cx="1213833" cy="7727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8989454" y="4391696"/>
            <a:ext cx="1068946" cy="6825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289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29"/>
          <a:stretch/>
        </p:blipFill>
        <p:spPr>
          <a:xfrm>
            <a:off x="0" y="0"/>
            <a:ext cx="12192000" cy="6864439"/>
          </a:xfrm>
        </p:spPr>
      </p:pic>
      <p:sp>
        <p:nvSpPr>
          <p:cNvPr id="5" name="Rounded Rectangle 4"/>
          <p:cNvSpPr/>
          <p:nvPr/>
        </p:nvSpPr>
        <p:spPr>
          <a:xfrm>
            <a:off x="1057141" y="5061397"/>
            <a:ext cx="1570150" cy="6181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กลุ่ม </a:t>
            </a:r>
            <a:r>
              <a:rPr lang="en-US" sz="2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7-8</a:t>
            </a:r>
            <a:endParaRPr lang="en-US" sz="28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327783" y="5061397"/>
            <a:ext cx="1570150" cy="6181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กลุ่ม </a:t>
            </a:r>
            <a:r>
              <a:rPr lang="en-US" sz="2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5-6</a:t>
            </a:r>
            <a:endParaRPr lang="en-US" sz="28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868770" y="4662152"/>
            <a:ext cx="1329743" cy="6053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9040969" y="4765183"/>
            <a:ext cx="1286815" cy="5022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69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270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Browallia New</vt:lpstr>
      <vt:lpstr>Calibri</vt:lpstr>
      <vt:lpstr>Calibri Light</vt:lpstr>
      <vt:lpstr>Office Theme</vt:lpstr>
      <vt:lpstr>กิจกรรมสำรวจทางกายภาพบ้านบวกหญ้า ของคณะนักพัฒนาธุรกิจชุมชน บริษัทประชารัฐรักสามัคคี (ประเทศไทย)  วันที่ 27 กันยายน 2559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กิจกรรมสำรวจทางกายภาพบ้านบวกหญ้า ของคณะนักพัฒนาธุรกิจชุมชน บริษัทประชารัฐรักสามัคคี (ประเทศไทย)  วันที่ 27 กันยายน 2559</dc:title>
  <dc:creator>User04</dc:creator>
  <cp:lastModifiedBy>User04</cp:lastModifiedBy>
  <cp:revision>10</cp:revision>
  <dcterms:created xsi:type="dcterms:W3CDTF">2016-09-22T06:20:41Z</dcterms:created>
  <dcterms:modified xsi:type="dcterms:W3CDTF">2016-09-22T07:15:37Z</dcterms:modified>
</cp:coreProperties>
</file>