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797675" cy="9928225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110" d="100"/>
          <a:sy n="110" d="100"/>
        </p:scale>
        <p:origin x="-1866" y="-17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5B4D0-D242-46A5-8CDA-B222C3DD3E02}" type="datetimeFigureOut">
              <a:rPr lang="en-US" smtClean="0"/>
              <a:t>07/07/2016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7EA1D-0938-4C57-B913-BF568C16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787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7EA1D-0938-4C57-B913-BF568C16CA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0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051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0660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316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50483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7319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79844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56392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10837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32726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91411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96389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2A82B-B6A1-43DB-9EAB-3B893315FF8B}" type="datetimeFigureOut">
              <a:rPr lang="th-TH" smtClean="0"/>
              <a:t>07/07/59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5971D-770B-4C53-9194-230CCB630A0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137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ตัวแทนเนื้อหา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" y="-81530"/>
            <a:ext cx="12210955" cy="6858000"/>
          </a:xfrm>
          <a:prstGeom prst="rect">
            <a:avLst/>
          </a:prstGeom>
        </p:spPr>
      </p:pic>
      <p:sp>
        <p:nvSpPr>
          <p:cNvPr id="2" name="กล่องข้อความ 1"/>
          <p:cNvSpPr txBox="1"/>
          <p:nvPr/>
        </p:nvSpPr>
        <p:spPr>
          <a:xfrm>
            <a:off x="1776046" y="3916932"/>
            <a:ext cx="1789235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บ้านกิ่วจันทร์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นางสาวลดาวัลย์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ำ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นางปาริชาต เทพอารักษ์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นางชุลีพร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บุณย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มา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ลิก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นางมณีรัตน์ นิล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พันธ์</a:t>
            </a: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นางบงกช กิตติสม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พันธ์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ตัวเชื่อมต่อตรง 2"/>
          <p:cNvCxnSpPr>
            <a:stCxn id="2" idx="3"/>
          </p:cNvCxnSpPr>
          <p:nvPr/>
        </p:nvCxnSpPr>
        <p:spPr>
          <a:xfrm flipV="1">
            <a:off x="3565281" y="4000504"/>
            <a:ext cx="769327" cy="3011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ตัวเชื่อมต่อตรง 3"/>
          <p:cNvCxnSpPr>
            <a:stCxn id="5" idx="3"/>
          </p:cNvCxnSpPr>
          <p:nvPr/>
        </p:nvCxnSpPr>
        <p:spPr>
          <a:xfrm>
            <a:off x="1748644" y="3527818"/>
            <a:ext cx="2255185" cy="38723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กล่องข้อความ 4"/>
          <p:cNvSpPr txBox="1"/>
          <p:nvPr/>
        </p:nvSpPr>
        <p:spPr>
          <a:xfrm>
            <a:off x="0" y="3143097"/>
            <a:ext cx="1748644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บ้านน้ำรี</a:t>
            </a: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.น.ส.ธาร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ทิพย์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ศิ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รินุ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พงศ์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อารยา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ภู่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พานิช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74. 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น.ส.ศ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รินทิพย์ จันทร์สวัสดิ์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ม.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ร.ว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อุษณิษา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สุขสวัสดิ์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ดร.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กุลภัท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รา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สิโรดม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177921" y="2215554"/>
            <a:ext cx="1366065" cy="6617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บ้านน้ำช้าง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ปรเมธี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วิมล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ศิริ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นายเกษม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สัตน์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จิน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โน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วาส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นายกรศิษฏ์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ภัคโช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ตา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นนท์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66.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ศ.ดร.จา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ริต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ติงศ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ภัทิย์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ตัวเชื่อมต่อตรง 6"/>
          <p:cNvCxnSpPr>
            <a:stCxn id="6" idx="3"/>
          </p:cNvCxnSpPr>
          <p:nvPr/>
        </p:nvCxnSpPr>
        <p:spPr>
          <a:xfrm>
            <a:off x="1543986" y="2546414"/>
            <a:ext cx="2122492" cy="1217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ตัวเชื่อมต่อตรง 8"/>
          <p:cNvCxnSpPr/>
          <p:nvPr/>
        </p:nvCxnSpPr>
        <p:spPr>
          <a:xfrm>
            <a:off x="1645920" y="1558716"/>
            <a:ext cx="1816371" cy="19923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ตัวเชื่อมต่อตรง 9"/>
          <p:cNvCxnSpPr/>
          <p:nvPr/>
        </p:nvCxnSpPr>
        <p:spPr>
          <a:xfrm>
            <a:off x="1998920" y="869322"/>
            <a:ext cx="1442976" cy="24154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กล่องข้อความ 12"/>
          <p:cNvSpPr txBox="1"/>
          <p:nvPr/>
        </p:nvSpPr>
        <p:spPr>
          <a:xfrm>
            <a:off x="5532662" y="3741766"/>
            <a:ext cx="380232" cy="20005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สนง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กล่องข้อความ 13"/>
          <p:cNvSpPr txBox="1"/>
          <p:nvPr/>
        </p:nvSpPr>
        <p:spPr>
          <a:xfrm>
            <a:off x="6220918" y="5691962"/>
            <a:ext cx="1064456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บ้านเหลืองนวล</a:t>
            </a:r>
          </a:p>
          <a:p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81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.888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82.777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106</a:t>
            </a:r>
            <a:r>
              <a:rPr lang="th-TH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น.ส.สายเดือน  มูล</a:t>
            </a:r>
            <a:r>
              <a:rPr lang="th-TH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ศรี</a:t>
            </a:r>
            <a:endParaRPr lang="th-TH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กล่องข้อความ 17"/>
          <p:cNvSpPr txBox="1"/>
          <p:nvPr/>
        </p:nvSpPr>
        <p:spPr>
          <a:xfrm>
            <a:off x="8924808" y="3328972"/>
            <a:ext cx="843501" cy="200055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ห้องน้ำรวม4ห้อง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กล่องข้อความ 18"/>
          <p:cNvSpPr txBox="1"/>
          <p:nvPr/>
        </p:nvSpPr>
        <p:spPr>
          <a:xfrm>
            <a:off x="4702014" y="3827074"/>
            <a:ext cx="601447" cy="20005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โรงประชุม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0" name="ตัวเชื่อมต่อตรง 19"/>
          <p:cNvCxnSpPr/>
          <p:nvPr/>
        </p:nvCxnSpPr>
        <p:spPr>
          <a:xfrm flipH="1" flipV="1">
            <a:off x="6034401" y="4392102"/>
            <a:ext cx="460799" cy="13404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กล่องข้อความ 20"/>
          <p:cNvSpPr txBox="1"/>
          <p:nvPr/>
        </p:nvSpPr>
        <p:spPr>
          <a:xfrm>
            <a:off x="5474140" y="1156460"/>
            <a:ext cx="962122" cy="215444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ห้องน้ำชาย6ห้อง</a:t>
            </a:r>
            <a:endParaRPr lang="th-TH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2" name="ลูกศรเชื่อมต่อแบบตรง 21"/>
          <p:cNvCxnSpPr/>
          <p:nvPr/>
        </p:nvCxnSpPr>
        <p:spPr>
          <a:xfrm>
            <a:off x="5531996" y="1294334"/>
            <a:ext cx="0" cy="188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กล่องข้อความ 22"/>
          <p:cNvSpPr txBox="1"/>
          <p:nvPr/>
        </p:nvSpPr>
        <p:spPr>
          <a:xfrm>
            <a:off x="6392749" y="489305"/>
            <a:ext cx="987771" cy="215444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th-TH" sz="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ห้องน้ำหญิง2ห้อง</a:t>
            </a:r>
            <a:endParaRPr lang="th-TH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4" name="ลูกศรเชื่อมต่อแบบตรง 23"/>
          <p:cNvCxnSpPr/>
          <p:nvPr/>
        </p:nvCxnSpPr>
        <p:spPr>
          <a:xfrm flipH="1">
            <a:off x="8040705" y="1154381"/>
            <a:ext cx="55066" cy="291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กล่องข้อความ 25"/>
          <p:cNvSpPr txBox="1"/>
          <p:nvPr/>
        </p:nvSpPr>
        <p:spPr>
          <a:xfrm>
            <a:off x="3992232" y="1896722"/>
            <a:ext cx="1088760" cy="230832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ห้องน้ำหญิง6ห้อง</a:t>
            </a:r>
            <a:endParaRPr lang="th-TH" sz="9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7" name="ลูกศรเชื่อมต่อแบบตรง 26"/>
          <p:cNvCxnSpPr/>
          <p:nvPr/>
        </p:nvCxnSpPr>
        <p:spPr>
          <a:xfrm flipH="1">
            <a:off x="4339653" y="2128603"/>
            <a:ext cx="14990" cy="62209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กล่องข้อความ 27"/>
          <p:cNvSpPr txBox="1"/>
          <p:nvPr/>
        </p:nvSpPr>
        <p:spPr>
          <a:xfrm>
            <a:off x="2844151" y="1905226"/>
            <a:ext cx="1058303" cy="230832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ห้องน้ำชาย6ห้อง</a:t>
            </a:r>
            <a:endParaRPr lang="th-TH" sz="9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9" name="ลูกศรเชื่อมต่อแบบตรง 28"/>
          <p:cNvCxnSpPr/>
          <p:nvPr/>
        </p:nvCxnSpPr>
        <p:spPr>
          <a:xfrm>
            <a:off x="3889795" y="2145152"/>
            <a:ext cx="0" cy="7811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กล่องข้อความ 41"/>
          <p:cNvSpPr txBox="1"/>
          <p:nvPr/>
        </p:nvSpPr>
        <p:spPr>
          <a:xfrm>
            <a:off x="7304499" y="5718686"/>
            <a:ext cx="818642" cy="6617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บ้านยางนา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92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คุณ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น้ำหวาน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91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เก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วลี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พร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95.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ม.ล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.สุ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นิธ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ยา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96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ภัส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สิ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รักษ์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กล่องข้อความ 42"/>
          <p:cNvSpPr txBox="1"/>
          <p:nvPr/>
        </p:nvSpPr>
        <p:spPr>
          <a:xfrm>
            <a:off x="8140559" y="5641556"/>
            <a:ext cx="101089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บ้านประดู่</a:t>
            </a:r>
            <a:endParaRPr lang="th-TH" sz="9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99.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ดลพร (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ตั๊บ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106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ศิริ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กุล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หุ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ตะเส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วี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107.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น.ส.ศศิ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ประภา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แถวถาทำ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กล่องข้อความ 43"/>
          <p:cNvSpPr txBox="1"/>
          <p:nvPr/>
        </p:nvSpPr>
        <p:spPr>
          <a:xfrm>
            <a:off x="9195000" y="5775314"/>
            <a:ext cx="1531992" cy="7848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บ้านพระเจ้าห้าพระองค์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นางฤดีมาส ปางพุฒิพงศ์</a:t>
            </a: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จรวย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พร อยู่ประดิษฐ์</a:t>
            </a: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54.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น.ส.กมลสรร ทวีวงษ์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นาง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เยาว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ลักษณ์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โหตรภวานนท์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800" dirty="0" smtClean="0"/>
              <a:t>.</a:t>
            </a:r>
            <a:endParaRPr lang="th-TH" sz="800" dirty="0"/>
          </a:p>
        </p:txBody>
      </p:sp>
      <p:sp>
        <p:nvSpPr>
          <p:cNvPr id="45" name="กล่องข้อความ 44"/>
          <p:cNvSpPr txBox="1"/>
          <p:nvPr/>
        </p:nvSpPr>
        <p:spPr>
          <a:xfrm>
            <a:off x="10523611" y="4374791"/>
            <a:ext cx="1668389" cy="6617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</a:t>
            </a:r>
            <a:r>
              <a:rPr lang="th-TH" sz="9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ชาอัสสัม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41.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ปิ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ยา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ภรณ์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ครองจันทร์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น.ส.สัจภา ทอง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ประสาร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ดร.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ปิ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ยา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ภรณ์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ภาสกานนท์ (ญ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น.ส.พิมพ์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กานต์ โยธา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ธรรมสิทธิ์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กล่องข้อความ 59"/>
          <p:cNvSpPr txBox="1"/>
          <p:nvPr/>
        </p:nvSpPr>
        <p:spPr>
          <a:xfrm>
            <a:off x="9887876" y="1229124"/>
            <a:ext cx="1716852" cy="44627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บ้านทะโล้</a:t>
            </a: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วรรณ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 คล้ายสวย</a:t>
            </a: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นางสาวกาญจนา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วร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สิษฐ์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กล่องข้อความ 60"/>
          <p:cNvSpPr txBox="1"/>
          <p:nvPr/>
        </p:nvSpPr>
        <p:spPr>
          <a:xfrm>
            <a:off x="10677580" y="5095621"/>
            <a:ext cx="1431960" cy="6617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</a:t>
            </a:r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กาแฟ</a:t>
            </a:r>
            <a:endParaRPr lang="en-US" sz="9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28.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พ.อ.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จินต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มัย ชีกว้าง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29. 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พ.ท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.นิ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รุธ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เข็มทอง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30. 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ร.ท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นันท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พร ปานเถื่อน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31.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พ.อ.สุทธิชัย ไชย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เขตต์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กล่องข้อความ 61"/>
          <p:cNvSpPr txBox="1"/>
          <p:nvPr/>
        </p:nvSpPr>
        <p:spPr>
          <a:xfrm>
            <a:off x="10485379" y="3347470"/>
            <a:ext cx="1212303" cy="6617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บ้านหวายน้ำผึ้ง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นายชลทิศ สุรัสวดี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88.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ดร.อุทัย จารณศรี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107.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ดร.อานนท์ สนิทวงศ์ ณ อยุธยา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3" name="ตัวเชื่อมต่อตรง 62"/>
          <p:cNvCxnSpPr/>
          <p:nvPr/>
        </p:nvCxnSpPr>
        <p:spPr>
          <a:xfrm flipH="1" flipV="1">
            <a:off x="6299816" y="4382904"/>
            <a:ext cx="1148327" cy="1336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ตัวเชื่อมต่อตรง 66"/>
          <p:cNvCxnSpPr/>
          <p:nvPr/>
        </p:nvCxnSpPr>
        <p:spPr>
          <a:xfrm flipH="1" flipV="1">
            <a:off x="6530929" y="4299844"/>
            <a:ext cx="2111736" cy="136623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ตัวเชื่อมต่อตรง 69"/>
          <p:cNvCxnSpPr/>
          <p:nvPr/>
        </p:nvCxnSpPr>
        <p:spPr>
          <a:xfrm flipH="1" flipV="1">
            <a:off x="6681498" y="4282052"/>
            <a:ext cx="2878812" cy="14932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ตัวเชื่อมต่อตรง 72"/>
          <p:cNvCxnSpPr/>
          <p:nvPr/>
        </p:nvCxnSpPr>
        <p:spPr>
          <a:xfrm flipH="1" flipV="1">
            <a:off x="6944900" y="4237827"/>
            <a:ext cx="3651459" cy="12379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ตัวเชื่อมต่อตรง 77"/>
          <p:cNvCxnSpPr/>
          <p:nvPr/>
        </p:nvCxnSpPr>
        <p:spPr>
          <a:xfrm flipH="1">
            <a:off x="7448143" y="3686880"/>
            <a:ext cx="3037236" cy="3402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ตัวเชื่อมต่อตรง 78"/>
          <p:cNvCxnSpPr/>
          <p:nvPr/>
        </p:nvCxnSpPr>
        <p:spPr>
          <a:xfrm flipH="1" flipV="1">
            <a:off x="7166995" y="4169684"/>
            <a:ext cx="3303814" cy="6963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กล่องข้อความ 84"/>
          <p:cNvSpPr txBox="1"/>
          <p:nvPr/>
        </p:nvSpPr>
        <p:spPr>
          <a:xfrm>
            <a:off x="10463011" y="2233004"/>
            <a:ext cx="1369453" cy="87716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</a:t>
            </a:r>
            <a:r>
              <a:rPr lang="th-TH" sz="9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หิมพานต์</a:t>
            </a:r>
            <a:endParaRPr lang="en-US" sz="9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97.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สลักจิต (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จอย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98.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สุดารัตน์ (ดา)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101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วิ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สิษฐ์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อร (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ไหม)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102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ณัชวรรัศ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(ฟิลด์)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104.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พชร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อิม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105.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พิมพ์ชนก (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พิม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86" name="ตัวเชื่อมต่อตรง 85"/>
          <p:cNvCxnSpPr>
            <a:stCxn id="85" idx="1"/>
          </p:cNvCxnSpPr>
          <p:nvPr/>
        </p:nvCxnSpPr>
        <p:spPr>
          <a:xfrm flipH="1">
            <a:off x="7642747" y="2671586"/>
            <a:ext cx="2820264" cy="12109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ตัวเชื่อมต่อตรง 88"/>
          <p:cNvCxnSpPr/>
          <p:nvPr/>
        </p:nvCxnSpPr>
        <p:spPr>
          <a:xfrm flipH="1">
            <a:off x="7806257" y="1670834"/>
            <a:ext cx="2053373" cy="20860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กล่องข้อความ 92"/>
          <p:cNvSpPr txBox="1"/>
          <p:nvPr/>
        </p:nvSpPr>
        <p:spPr>
          <a:xfrm>
            <a:off x="3762531" y="0"/>
            <a:ext cx="1206709" cy="110799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ตลาด</a:t>
            </a:r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ชุมชน</a:t>
            </a:r>
            <a:endParaRPr lang="th-TH" sz="7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en-US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</a:t>
            </a:r>
            <a:r>
              <a:rPr lang="th-TH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ภาณุ วงศ์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ชอุ่ม</a:t>
            </a:r>
          </a:p>
          <a:p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en-US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</a:t>
            </a:r>
            <a:r>
              <a:rPr lang="th-TH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ธีร</a:t>
            </a:r>
            <a:r>
              <a:rPr lang="th-TH" sz="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พงษ์</a:t>
            </a:r>
            <a:r>
              <a:rPr lang="th-TH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พึ่ง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สุข</a:t>
            </a:r>
          </a:p>
          <a:p>
            <a:r>
              <a:rPr lang="en-US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69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</a:t>
            </a:r>
            <a:r>
              <a:rPr lang="th-TH" sz="7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สิทธาร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ตุงคะ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บรรหาร</a:t>
            </a:r>
          </a:p>
          <a:p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en-US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นายกิตติ</a:t>
            </a:r>
            <a:r>
              <a:rPr lang="th-TH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ภูมิ ศรีงามเมือง </a:t>
            </a:r>
            <a:endParaRPr lang="th-TH" sz="7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en-US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th-TH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</a:t>
            </a:r>
            <a:r>
              <a:rPr lang="th-TH" sz="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จักกฤษ</a:t>
            </a:r>
            <a:r>
              <a:rPr lang="th-TH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ถิน</a:t>
            </a:r>
            <a:r>
              <a:rPr lang="th-TH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คำ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เชิด</a:t>
            </a:r>
            <a:endParaRPr lang="en-US" sz="7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75. 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นายโยธิน ธนสมิทธิ์</a:t>
            </a:r>
          </a:p>
          <a:p>
            <a:r>
              <a:rPr lang="en-US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76. </a:t>
            </a:r>
            <a:r>
              <a:rPr lang="th-TH" sz="7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นายคมกฤช</a:t>
            </a:r>
            <a:r>
              <a:rPr lang="th-TH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บุญเกิด</a:t>
            </a:r>
            <a:endParaRPr lang="th-TH" sz="7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800" dirty="0" smtClean="0"/>
              <a:t>103.</a:t>
            </a:r>
            <a:r>
              <a:rPr lang="th-TH" sz="800" dirty="0" smtClean="0"/>
              <a:t> ดร.ธนพงศ์ (ดร.แจ๊ค)</a:t>
            </a:r>
            <a:endParaRPr lang="th-TH" sz="800" dirty="0"/>
          </a:p>
        </p:txBody>
      </p:sp>
      <p:cxnSp>
        <p:nvCxnSpPr>
          <p:cNvPr id="98" name="ตัวเชื่อมต่อตรง 97"/>
          <p:cNvCxnSpPr>
            <a:endCxn id="19" idx="2"/>
          </p:cNvCxnSpPr>
          <p:nvPr/>
        </p:nvCxnSpPr>
        <p:spPr>
          <a:xfrm flipV="1">
            <a:off x="4226560" y="4027129"/>
            <a:ext cx="776178" cy="6972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กล่องข้อความ 105"/>
          <p:cNvSpPr txBox="1"/>
          <p:nvPr/>
        </p:nvSpPr>
        <p:spPr>
          <a:xfrm>
            <a:off x="4676241" y="5342286"/>
            <a:ext cx="1527543" cy="9848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สนง</a:t>
            </a:r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.แม่ฟ้าหลวงฯ</a:t>
            </a:r>
          </a:p>
          <a:p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นายสม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พาศ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นิลพันธ์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10.สมหวัง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ภมรคล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การัณย์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ศุภ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กิจวิเลข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การ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78.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พันธุ์ชัย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วัฒน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ชัย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79.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ประสิทธิ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์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โอ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สถานนท์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นายจำเริญ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ยุติธรรมสกุล</a:t>
            </a: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บุญชอบ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สุทธ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มนัส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วงศ์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07" name="ตัวเชื่อมต่อตรง 106"/>
          <p:cNvCxnSpPr>
            <a:stCxn id="106" idx="0"/>
          </p:cNvCxnSpPr>
          <p:nvPr/>
        </p:nvCxnSpPr>
        <p:spPr>
          <a:xfrm flipV="1">
            <a:off x="5440013" y="4047564"/>
            <a:ext cx="111684" cy="12947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กล่องข้อความ 37"/>
          <p:cNvSpPr txBox="1"/>
          <p:nvPr/>
        </p:nvSpPr>
        <p:spPr>
          <a:xfrm>
            <a:off x="8208217" y="0"/>
            <a:ext cx="398378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h-TH" dirty="0" smtClean="0"/>
              <a:t>รายชื่อที่พักวันที่10-11 กรกฎาคม 2559</a:t>
            </a:r>
            <a:endParaRPr lang="th-TH" dirty="0"/>
          </a:p>
        </p:txBody>
      </p:sp>
      <p:cxnSp>
        <p:nvCxnSpPr>
          <p:cNvPr id="53" name="ลูกศรเชื่อมต่อแบบตรง 52"/>
          <p:cNvCxnSpPr>
            <a:stCxn id="93" idx="3"/>
          </p:cNvCxnSpPr>
          <p:nvPr/>
        </p:nvCxnSpPr>
        <p:spPr>
          <a:xfrm>
            <a:off x="4969240" y="553998"/>
            <a:ext cx="629586" cy="39787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ลูกศรเชื่อมต่อแบบตรง 54"/>
          <p:cNvCxnSpPr/>
          <p:nvPr/>
        </p:nvCxnSpPr>
        <p:spPr>
          <a:xfrm flipH="1">
            <a:off x="6610662" y="714700"/>
            <a:ext cx="38433" cy="2671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ลูกศรเชื่อมต่อแบบตรง 63"/>
          <p:cNvCxnSpPr/>
          <p:nvPr/>
        </p:nvCxnSpPr>
        <p:spPr>
          <a:xfrm flipH="1">
            <a:off x="8079698" y="3429000"/>
            <a:ext cx="861935" cy="4009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14974" y="6570505"/>
            <a:ext cx="6772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105 GISTDA</a:t>
            </a:r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กล่องข้อความ 7"/>
          <p:cNvSpPr txBox="1"/>
          <p:nvPr/>
        </p:nvSpPr>
        <p:spPr>
          <a:xfrm>
            <a:off x="390421" y="-6358"/>
            <a:ext cx="1730687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บ้านบวกหญ้า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ดร.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ชัยวัฒน์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วิบูลย์สวัสดิ์</a:t>
            </a: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.นายกัมปนาท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โลหเจริญว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นิช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35.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นายสรรเสริญ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นิลรัตน์</a:t>
            </a:r>
            <a:endParaRPr lang="en-US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นายทรงพล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ชัญ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มาตรกิจ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38.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นายบดินทร์ อูนา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กูล</a:t>
            </a:r>
            <a:endParaRPr lang="th-TH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กล่องข้อความ 108"/>
          <p:cNvSpPr txBox="1"/>
          <p:nvPr/>
        </p:nvSpPr>
        <p:spPr>
          <a:xfrm>
            <a:off x="72443" y="990732"/>
            <a:ext cx="1749977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บ้านเปีย</a:t>
            </a:r>
            <a:r>
              <a:rPr lang="th-TH" sz="9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งก่อ</a:t>
            </a:r>
            <a:endParaRPr lang="th-TH" sz="7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นางเกศรา มัญชุ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ศรี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39.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น.ส.นพเก้า สุจริตกุล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น.ส.ยุ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ภาวรรณ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ศิ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ริชัย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นฤมิตร</a:t>
            </a:r>
            <a:endParaRPr lang="en-US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37</a:t>
            </a:r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น.ส.ว</a:t>
            </a:r>
            <a:r>
              <a:rPr lang="th-TH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รันยา </a:t>
            </a:r>
            <a:r>
              <a:rPr lang="th-TH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ภูนว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กุล</a:t>
            </a:r>
          </a:p>
          <a:p>
            <a:r>
              <a:rPr lang="en-US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43. 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น.ส.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อาร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ดา </a:t>
            </a:r>
            <a:r>
              <a:rPr lang="th-TH" sz="7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กุลตว</a:t>
            </a:r>
            <a:r>
              <a:rPr lang="th-TH" sz="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นิช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11374" y="6478172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Version </a:t>
            </a:r>
            <a:r>
              <a:rPr lang="en-US" sz="1800" dirty="0" smtClean="0"/>
              <a:t>6</a:t>
            </a:r>
            <a:endParaRPr lang="en-US" sz="18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702" y="4758320"/>
            <a:ext cx="3362718" cy="196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78934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2563</TotalTime>
  <Words>580</Words>
  <Application>Microsoft Office PowerPoint</Application>
  <PresentationFormat>Widescreen</PresentationFormat>
  <Paragraphs>101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Angsana New</vt:lpstr>
      <vt:lpstr>Arial</vt:lpstr>
      <vt:lpstr>Calibri</vt:lpstr>
      <vt:lpstr>Calibri Light</vt:lpstr>
      <vt:lpstr>Cordia New</vt:lpstr>
      <vt:lpstr>Tahoma</vt:lpstr>
      <vt:lpstr>ธีมของ Office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msi</dc:creator>
  <cp:lastModifiedBy>Salakjit</cp:lastModifiedBy>
  <cp:revision>125</cp:revision>
  <cp:lastPrinted>2016-07-07T01:39:28Z</cp:lastPrinted>
  <dcterms:created xsi:type="dcterms:W3CDTF">2015-08-07T03:41:20Z</dcterms:created>
  <dcterms:modified xsi:type="dcterms:W3CDTF">2016-07-07T14:23:04Z</dcterms:modified>
</cp:coreProperties>
</file>