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83" r:id="rId4"/>
    <p:sldId id="286" r:id="rId5"/>
    <p:sldId id="287" r:id="rId6"/>
    <p:sldId id="314" r:id="rId7"/>
    <p:sldId id="289" r:id="rId8"/>
    <p:sldId id="313" r:id="rId9"/>
    <p:sldId id="312" r:id="rId10"/>
    <p:sldId id="315" r:id="rId11"/>
    <p:sldId id="290" r:id="rId12"/>
    <p:sldId id="291" r:id="rId13"/>
    <p:sldId id="293" r:id="rId14"/>
    <p:sldId id="292" r:id="rId15"/>
    <p:sldId id="294" r:id="rId16"/>
    <p:sldId id="259" r:id="rId17"/>
    <p:sldId id="258" r:id="rId18"/>
    <p:sldId id="260" r:id="rId19"/>
    <p:sldId id="263" r:id="rId20"/>
    <p:sldId id="265" r:id="rId21"/>
    <p:sldId id="268" r:id="rId22"/>
    <p:sldId id="277" r:id="rId23"/>
    <p:sldId id="272" r:id="rId24"/>
    <p:sldId id="295" r:id="rId25"/>
    <p:sldId id="298" r:id="rId26"/>
    <p:sldId id="276" r:id="rId27"/>
    <p:sldId id="297" r:id="rId28"/>
    <p:sldId id="296" r:id="rId29"/>
    <p:sldId id="278" r:id="rId30"/>
    <p:sldId id="302" r:id="rId31"/>
    <p:sldId id="301" r:id="rId32"/>
    <p:sldId id="300" r:id="rId33"/>
    <p:sldId id="299" r:id="rId34"/>
    <p:sldId id="303" r:id="rId35"/>
    <p:sldId id="279" r:id="rId36"/>
    <p:sldId id="304" r:id="rId37"/>
    <p:sldId id="305" r:id="rId38"/>
    <p:sldId id="280" r:id="rId39"/>
    <p:sldId id="306" r:id="rId40"/>
    <p:sldId id="307" r:id="rId41"/>
    <p:sldId id="308" r:id="rId42"/>
    <p:sldId id="309" r:id="rId43"/>
    <p:sldId id="310" r:id="rId44"/>
    <p:sldId id="311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105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8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DA5D4B-F779-4CC2-AA7A-150DC4B52916}" type="datetimeFigureOut">
              <a:rPr lang="en-US" smtClean="0"/>
              <a:t>06/07/2016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5205F-11C8-42E4-B35B-DF1D260C2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234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5205F-11C8-42E4-B35B-DF1D260C2FA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699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62BD4-FAC3-451A-A9F1-FCDBF2AFEFEB}" type="datetime1">
              <a:rPr lang="en-US" smtClean="0"/>
              <a:t>06/07/2016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340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683C-F62B-4133-88EC-24968FE04BC7}" type="datetime1">
              <a:rPr lang="en-US" smtClean="0"/>
              <a:t>06/07/2016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027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8725-BB18-4AB8-AD48-B3FBB0345064}" type="datetime1">
              <a:rPr lang="en-US" smtClean="0"/>
              <a:t>06/07/2016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73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39DA-9233-4808-A0A3-1B48A945A0EA}" type="datetime1">
              <a:rPr lang="en-US" smtClean="0"/>
              <a:t>06/07/2016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583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3A4D2-12B3-40C7-946F-FA5D178E6810}" type="datetime1">
              <a:rPr lang="en-US" smtClean="0"/>
              <a:t>06/07/2016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897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8B588-5628-4979-8B44-A6FBF7C80C8C}" type="datetime1">
              <a:rPr lang="en-US" smtClean="0"/>
              <a:t>06/07/2016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533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0004C-110E-4C26-BC19-9CF53BE0C263}" type="datetime1">
              <a:rPr lang="en-US" smtClean="0"/>
              <a:t>06/07/2016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896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33D24-A622-4C1F-A2F8-625B06BD4F29}" type="datetime1">
              <a:rPr lang="en-US" smtClean="0"/>
              <a:t>06/07/2016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49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0CEBC-A25D-493F-8C79-58FA3DEA141E}" type="datetime1">
              <a:rPr lang="en-US" smtClean="0"/>
              <a:t>06/07/2016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690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C2199-E4C4-48FC-839A-71AD1A9F3CDD}" type="datetime1">
              <a:rPr lang="en-US" smtClean="0"/>
              <a:t>06/07/2016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651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68896-6DDF-43A3-AF36-A70377FFD34A}" type="datetime1">
              <a:rPr lang="en-US" smtClean="0"/>
              <a:t>06/07/2016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508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DBBFB-483B-4A4C-9AAB-6D8ADF7A7C88}" type="datetime1">
              <a:rPr lang="en-US" smtClean="0"/>
              <a:t>06/07/2016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E8007-7463-4334-9AC0-9785134FEB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561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864" y="2004679"/>
            <a:ext cx="9769642" cy="2387600"/>
          </a:xfrm>
        </p:spPr>
        <p:txBody>
          <a:bodyPr>
            <a:normAutofit fontScale="90000"/>
          </a:bodyPr>
          <a:lstStyle/>
          <a:p>
            <a:r>
              <a:rPr lang="th-TH" sz="8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จุดศึกษาดูงาน วันที่ </a:t>
            </a:r>
            <a:r>
              <a:rPr lang="en-US" sz="8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10 – 12</a:t>
            </a:r>
            <a:r>
              <a:rPr lang="th-TH" sz="8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ก.ค. </a:t>
            </a:r>
            <a:r>
              <a:rPr lang="en-US" sz="8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59</a:t>
            </a:r>
            <a:endParaRPr lang="en-US" sz="8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827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" y="0"/>
            <a:ext cx="1218723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208168" y="6128084"/>
            <a:ext cx="283945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800" dirty="0" smtClean="0">
                <a:solidFill>
                  <a:sysClr val="windowText" lastClr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ฝายแก้ง ณ วันที่ </a:t>
            </a:r>
            <a:r>
              <a:rPr lang="en-US" sz="2800" dirty="0" smtClean="0">
                <a:solidFill>
                  <a:sysClr val="windowText" lastClr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6</a:t>
            </a:r>
            <a:r>
              <a:rPr lang="th-TH" sz="2800" dirty="0" smtClean="0">
                <a:solidFill>
                  <a:sysClr val="windowText" lastClr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ก.ค. </a:t>
            </a:r>
            <a:r>
              <a:rPr lang="en-US" sz="2800" dirty="0" smtClean="0">
                <a:solidFill>
                  <a:sysClr val="windowText" lastClr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59</a:t>
            </a:r>
            <a:endParaRPr lang="en-US" sz="2800" dirty="0">
              <a:solidFill>
                <a:sysClr val="windowText" lastClr="00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217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674" y="786062"/>
            <a:ext cx="5839326" cy="43804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6062"/>
            <a:ext cx="5848701" cy="43875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69558" y="5301916"/>
            <a:ext cx="27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สภาพถนน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90288" y="5301916"/>
            <a:ext cx="3146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สะพานที่ขบวนรถจะมาเจอกัน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194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01852" y="2534653"/>
            <a:ext cx="50853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จุดรับประทานอาหารกลางวัน </a:t>
            </a:r>
          </a:p>
          <a:p>
            <a:pPr algn="ctr"/>
            <a:r>
              <a:rPr lang="th-TH" sz="40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sz="40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10</a:t>
            </a:r>
            <a:r>
              <a:rPr lang="th-TH" sz="40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ก.ค. </a:t>
            </a:r>
            <a:r>
              <a:rPr lang="en-US" sz="40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59</a:t>
            </a:r>
            <a:r>
              <a:rPr lang="th-TH" sz="40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)</a:t>
            </a:r>
            <a:endParaRPr lang="en-US" sz="4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7115"/>
            <a:ext cx="6555873" cy="491690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49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266990" y="2464622"/>
            <a:ext cx="26683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ที่รับประทานอาหารกลางวัน </a:t>
            </a:r>
          </a:p>
          <a:p>
            <a:pPr algn="ctr"/>
            <a:r>
              <a:rPr lang="th-TH" sz="2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(ด้านในหอประชุม)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09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432925" cy="40746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823" y="0"/>
            <a:ext cx="6545178" cy="49088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03"/>
          <a:stretch/>
        </p:blipFill>
        <p:spPr>
          <a:xfrm>
            <a:off x="1" y="4315326"/>
            <a:ext cx="3031958" cy="25426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03621" y="4154904"/>
            <a:ext cx="2529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ด้านนอกอาคาร</a:t>
            </a:r>
            <a:endParaRPr lang="en-US" sz="3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31959" y="6071936"/>
            <a:ext cx="3882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ห้องน้ำ (สำหรับรถชุดที่ </a:t>
            </a:r>
            <a:r>
              <a:rPr lang="en-US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2 </a:t>
            </a:r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)</a:t>
            </a:r>
            <a:endParaRPr lang="en-US" sz="3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51539" y="5063443"/>
            <a:ext cx="193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ที่จอดรถ</a:t>
            </a:r>
            <a:endParaRPr lang="en-US" sz="3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1932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1640"/>
            <a:ext cx="4047565" cy="303635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535" y="0"/>
            <a:ext cx="2866877" cy="38216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88859" cy="37424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447" y="0"/>
            <a:ext cx="2807500" cy="37424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27248" y="5047431"/>
            <a:ext cx="62611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จุดเข้าห้องน้ำที่แปลงเพาะปัว (รถชุดที่ </a:t>
            </a:r>
            <a:r>
              <a:rPr lang="en-US" sz="32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</a:t>
            </a:r>
            <a:r>
              <a:rPr lang="th-TH" sz="32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คันที่ </a:t>
            </a:r>
            <a:r>
              <a:rPr lang="en-US" sz="32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1 - 13</a:t>
            </a:r>
            <a:r>
              <a:rPr lang="th-TH" sz="32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)</a:t>
            </a:r>
            <a:endParaRPr lang="en-US" sz="32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421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3" name="Title 3"/>
          <p:cNvSpPr txBox="1">
            <a:spLocks/>
          </p:cNvSpPr>
          <p:nvPr/>
        </p:nvSpPr>
        <p:spPr>
          <a:xfrm>
            <a:off x="6063916" y="1170489"/>
            <a:ext cx="4668253" cy="2387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จุดที่ </a:t>
            </a:r>
            <a:r>
              <a:rPr lang="en-US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3 </a:t>
            </a:r>
            <a:r>
              <a:rPr lang="th-TH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ฝายน้ำบาง บ้านมอน ต. ศิลาแลง อ. ปัว</a:t>
            </a:r>
            <a:endParaRPr lang="en-US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31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78"/>
          <a:stretch/>
        </p:blipFill>
        <p:spPr>
          <a:xfrm>
            <a:off x="-1" y="0"/>
            <a:ext cx="6828715" cy="6858000"/>
          </a:xfrm>
          <a:prstGeom prst="rect">
            <a:avLst/>
          </a:prstGeom>
        </p:spPr>
      </p:pic>
      <p:sp>
        <p:nvSpPr>
          <p:cNvPr id="5" name="Content Placeholder 6"/>
          <p:cNvSpPr txBox="1">
            <a:spLocks/>
          </p:cNvSpPr>
          <p:nvPr/>
        </p:nvSpPr>
        <p:spPr>
          <a:xfrm>
            <a:off x="7010400" y="183427"/>
            <a:ext cx="4908883" cy="649114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h-TH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การจัดการรถ</a:t>
            </a:r>
          </a:p>
          <a:p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รถทั้งขบวนเข้ามาทางเดียวกัน แบ่งจอดฝั่ง</a:t>
            </a:r>
            <a:b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ซ้าย – ขวา (บริเวณป่าไผ่ ซึ่งกำลัง </a:t>
            </a:r>
            <a:r>
              <a:rPr lang="en-US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clear </a:t>
            </a:r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พื้นที่)</a:t>
            </a:r>
          </a:p>
          <a:p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กลับรถ และออกทางเดิม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h-TH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การบรรยาย</a:t>
            </a:r>
          </a:p>
          <a:p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จุดบรรยายติดตัวฝาย </a:t>
            </a:r>
          </a:p>
          <a:p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ตั้งเต็นท์ จัดเก้าอี้ เครื่องเสียงชุดใหญ่</a:t>
            </a:r>
            <a:endParaRPr lang="en-US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Oval 5"/>
          <p:cNvSpPr/>
          <p:nvPr/>
        </p:nvSpPr>
        <p:spPr>
          <a:xfrm>
            <a:off x="4957010" y="3657600"/>
            <a:ext cx="1620253" cy="196916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796589" y="5626768"/>
            <a:ext cx="2032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จุดจอดรถ</a:t>
            </a:r>
            <a:endParaRPr lang="en-US" sz="2800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" name="Oval 7"/>
          <p:cNvSpPr/>
          <p:nvPr/>
        </p:nvSpPr>
        <p:spPr>
          <a:xfrm>
            <a:off x="5727032" y="2598821"/>
            <a:ext cx="1227407" cy="131545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34186" y="2075601"/>
            <a:ext cx="2032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จุดบรรยาย</a:t>
            </a:r>
            <a:endParaRPr lang="en-US" sz="2800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748463" y="2155657"/>
            <a:ext cx="1227407" cy="131545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934232" y="1707558"/>
            <a:ext cx="2032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ตัวฝาย</a:t>
            </a:r>
            <a:endParaRPr lang="en-US" sz="2800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27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6331"/>
            <a:ext cx="12192001" cy="58582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8337" y="0"/>
            <a:ext cx="2999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ฝายน้ำบาง</a:t>
            </a:r>
            <a:endParaRPr lang="en-US" sz="3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21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12"/>
          <a:stretch/>
        </p:blipFill>
        <p:spPr>
          <a:xfrm>
            <a:off x="0" y="0"/>
            <a:ext cx="7700211" cy="32487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254" y="3769895"/>
            <a:ext cx="6532746" cy="30918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15"/>
          <a:stretch/>
        </p:blipFill>
        <p:spPr>
          <a:xfrm>
            <a:off x="0" y="3769895"/>
            <a:ext cx="5502442" cy="30918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344" y="0"/>
            <a:ext cx="4331656" cy="32487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2716" y="3186153"/>
            <a:ext cx="2999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สภาพถนน</a:t>
            </a:r>
            <a:endParaRPr lang="en-US" sz="3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35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759114" y="1972595"/>
            <a:ext cx="5452311" cy="2387600"/>
          </a:xfrm>
        </p:spPr>
        <p:txBody>
          <a:bodyPr/>
          <a:lstStyle/>
          <a:p>
            <a:r>
              <a:rPr lang="th-TH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จุดที่ </a:t>
            </a:r>
            <a:r>
              <a:rPr lang="en-US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 </a:t>
            </a:r>
            <a:r>
              <a:rPr lang="th-TH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ฝายน้ำริม บ้านพ่อ ต. แสนทอง อ. ท่าวังผา</a:t>
            </a:r>
            <a:endParaRPr lang="en-US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35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8627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91418" y="1905506"/>
            <a:ext cx="526369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8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จุดเข้าห้องน้ำที่บ่อเกลือ</a:t>
            </a:r>
          </a:p>
          <a:p>
            <a:pPr algn="ctr"/>
            <a:r>
              <a:rPr lang="th-TH" sz="4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(ระหว่างทางจากจุดดูงานที่ </a:t>
            </a:r>
            <a:r>
              <a:rPr lang="en-US" sz="4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3 </a:t>
            </a:r>
            <a:r>
              <a:rPr lang="th-TH" sz="4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ขึ้นไปเปียงก่อ) </a:t>
            </a:r>
          </a:p>
          <a:p>
            <a:pPr algn="ctr"/>
            <a:endParaRPr lang="en-US" sz="4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30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4" name="Title 3"/>
          <p:cNvSpPr txBox="1">
            <a:spLocks/>
          </p:cNvSpPr>
          <p:nvPr/>
        </p:nvSpPr>
        <p:spPr>
          <a:xfrm>
            <a:off x="6336632" y="2235200"/>
            <a:ext cx="4668253" cy="2387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จุดที่ </a:t>
            </a:r>
            <a:r>
              <a:rPr lang="en-US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4 </a:t>
            </a:r>
            <a:r>
              <a:rPr lang="th-TH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ลานต้อก่อ บ้านน้ำช้าง ต. ขุนน่าน อ. เฉลิมพระเกียรติ</a:t>
            </a:r>
            <a:endParaRPr lang="en-US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34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9721515" y="3192379"/>
            <a:ext cx="2470485" cy="25827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130588" y="5793359"/>
            <a:ext cx="1652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จุดจอดรถ</a:t>
            </a:r>
            <a:endParaRPr lang="en-US" sz="2800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Oval 4"/>
          <p:cNvSpPr/>
          <p:nvPr/>
        </p:nvSpPr>
        <p:spPr>
          <a:xfrm>
            <a:off x="4555957" y="657726"/>
            <a:ext cx="1556085" cy="202130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240503" y="972707"/>
            <a:ext cx="1652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จุดจอดรถ</a:t>
            </a:r>
            <a:endParaRPr lang="en-US" sz="2800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04419" y="449487"/>
            <a:ext cx="1652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จุดบรรยาย</a:t>
            </a:r>
            <a:endParaRPr lang="en-US" sz="2800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" name="Oval 7"/>
          <p:cNvSpPr/>
          <p:nvPr/>
        </p:nvSpPr>
        <p:spPr>
          <a:xfrm>
            <a:off x="7218947" y="144379"/>
            <a:ext cx="2502568" cy="267903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6"/>
          <p:cNvSpPr txBox="1">
            <a:spLocks/>
          </p:cNvSpPr>
          <p:nvPr/>
        </p:nvSpPr>
        <p:spPr>
          <a:xfrm>
            <a:off x="1977188" y="4812104"/>
            <a:ext cx="6845969" cy="2045895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h-TH" sz="1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การจัดการรถ</a:t>
            </a:r>
          </a:p>
          <a:p>
            <a:r>
              <a:rPr lang="th-TH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แบ่งลานจอดเป็น </a:t>
            </a:r>
            <a:r>
              <a:rPr lang="en-US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2 </a:t>
            </a:r>
            <a:r>
              <a:rPr lang="th-TH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จุดตามแผนภาพ โดยรถชุดที่ </a:t>
            </a:r>
            <a:r>
              <a:rPr lang="en-US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</a:t>
            </a:r>
            <a:r>
              <a:rPr lang="th-TH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ได้แก่ คันที่ </a:t>
            </a:r>
            <a:r>
              <a:rPr lang="en-US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 – 13 </a:t>
            </a:r>
            <a:r>
              <a:rPr lang="th-TH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จะหยุดส่งตรงหน้าลานต้นก่อ แล้วค่อยไปจุดจอด</a:t>
            </a:r>
          </a:p>
          <a:p>
            <a:r>
              <a:rPr lang="th-TH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ปูอิฐบล๊อคจากบ้านผู้ใหญ่กานต์มาลายต้นก่อ เพื่อให้ขบวนผ่านได้สะดวก เพราะลื่นมาก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h-TH" sz="1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การบรรยาย</a:t>
            </a:r>
          </a:p>
          <a:p>
            <a:r>
              <a:rPr lang="th-TH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ที่ลานต้นก่อ ตั้งเต็นท์ จัดเก้าอี้ เครื่องเสียงชุดใหญ่ </a:t>
            </a:r>
          </a:p>
          <a:p>
            <a:r>
              <a:rPr lang="th-TH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ลานต้นก่อรับคนยืนพร้อมกันได้สูงสุด </a:t>
            </a:r>
            <a:r>
              <a:rPr lang="en-US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30</a:t>
            </a:r>
            <a:r>
              <a:rPr lang="th-TH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คน</a:t>
            </a:r>
            <a:endParaRPr lang="en-US" sz="1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82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90834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968" y="0"/>
            <a:ext cx="5673032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62228" y="0"/>
            <a:ext cx="508534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3600" dirty="0" smtClean="0">
                <a:solidFill>
                  <a:sysClr val="windowText" lastClr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มุมมองจากจุดดูงาน ลานต้นก่อ</a:t>
            </a:r>
            <a:endParaRPr lang="en-US" sz="3600" dirty="0">
              <a:solidFill>
                <a:sysClr val="windowText" lastClr="00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69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3" name="Title 3"/>
          <p:cNvSpPr txBox="1">
            <a:spLocks/>
          </p:cNvSpPr>
          <p:nvPr/>
        </p:nvSpPr>
        <p:spPr>
          <a:xfrm>
            <a:off x="6336632" y="2235200"/>
            <a:ext cx="4668253" cy="2387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บรรยากาศ สนง. เปียงก่อ</a:t>
            </a:r>
            <a:endParaRPr lang="en-US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03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215"/>
            <a:ext cx="12192000" cy="55097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3347" y="192505"/>
            <a:ext cx="4315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โรงอาหาร</a:t>
            </a:r>
            <a:endParaRPr lang="en-US" sz="3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149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063" y="0"/>
            <a:ext cx="9141937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3347" y="192505"/>
            <a:ext cx="4315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โรงอาหาร</a:t>
            </a:r>
            <a:endParaRPr lang="en-US" sz="3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10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063" y="0"/>
            <a:ext cx="914193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3347" y="192505"/>
            <a:ext cx="4315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โรงอาหาร</a:t>
            </a:r>
            <a:endParaRPr lang="en-US" sz="3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9421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063" y="0"/>
            <a:ext cx="914193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3347" y="192505"/>
            <a:ext cx="4315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โรงอาหาร</a:t>
            </a:r>
            <a:endParaRPr lang="en-US" sz="3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4217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4661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339" y="0"/>
            <a:ext cx="5144661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0730" y="0"/>
            <a:ext cx="38637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บ้านพัก </a:t>
            </a:r>
            <a:r>
              <a:rPr lang="en-US" sz="4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44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บ้านบวกหญ้า</a:t>
            </a:r>
            <a:endParaRPr lang="en-US" sz="4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082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7571874" y="553315"/>
            <a:ext cx="4384507" cy="5753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การจัดการรถ</a:t>
            </a:r>
          </a:p>
          <a:p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รถชุดที่ </a:t>
            </a:r>
            <a:r>
              <a:rPr lang="en-US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</a:t>
            </a:r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ได้แก่ คันที่ </a:t>
            </a:r>
            <a:r>
              <a:rPr lang="en-US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 – 10 </a:t>
            </a:r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เลี้ยวเข้าไปจอดข้างใน และสามารถหมุนรถด้านในเพื่อตั้งขบวนใหม่ได้</a:t>
            </a:r>
          </a:p>
          <a:p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รถชุดที่ </a:t>
            </a:r>
            <a:r>
              <a:rPr lang="en-US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2</a:t>
            </a:r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ได้แก่ คันที่ </a:t>
            </a:r>
            <a:r>
              <a:rPr lang="en-US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11 – 25</a:t>
            </a:r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จอดริมถนนด้านนอก (ระยะห่างคันสุดท้ายประมาณ </a:t>
            </a:r>
            <a:r>
              <a:rPr lang="en-US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50</a:t>
            </a:r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เมตร)</a:t>
            </a:r>
          </a:p>
          <a:p>
            <a:pPr marL="0" indent="0">
              <a:buNone/>
            </a:pPr>
            <a:r>
              <a:rPr lang="th-TH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การบรรยาย</a:t>
            </a:r>
          </a:p>
          <a:p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บรรยายที่ฝาย (จุดบรรยายปกติ) มีบอร์ดยาว </a:t>
            </a:r>
          </a:p>
          <a:p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ตั้งเต็นท์ จัดเก้าอี้ เครื่องเสียงชุดใหญ่</a:t>
            </a:r>
            <a:endParaRPr lang="en-US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4" b="22105"/>
          <a:stretch/>
        </p:blipFill>
        <p:spPr>
          <a:xfrm>
            <a:off x="-1" y="-1"/>
            <a:ext cx="7234989" cy="6859841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5197642" y="1219200"/>
            <a:ext cx="2205789" cy="21336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586663" y="3352800"/>
            <a:ext cx="1427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ตัวฝาย</a:t>
            </a:r>
            <a:endParaRPr lang="en-US" sz="2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362073" y="3060958"/>
            <a:ext cx="449179" cy="110690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177591" y="4059880"/>
            <a:ext cx="1427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บอร์ด</a:t>
            </a:r>
            <a:endParaRPr lang="en-US" sz="2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3990473" y="2406316"/>
            <a:ext cx="449179" cy="4812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566737" y="2144706"/>
            <a:ext cx="1568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รถเครื่องเสียง</a:t>
            </a:r>
            <a:endParaRPr lang="en-US" sz="2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4337383" y="1925053"/>
            <a:ext cx="449179" cy="7428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564356" y="1498086"/>
            <a:ext cx="1427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ห้องน้ำ</a:t>
            </a:r>
            <a:endParaRPr lang="en-US" sz="2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76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63" y="0"/>
            <a:ext cx="9144000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2416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421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2356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669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1700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097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059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501352"/>
            <a:ext cx="3013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บ้านพัก </a:t>
            </a:r>
            <a:r>
              <a:rPr lang="en-US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บ้านเปียงก่อ</a:t>
            </a:r>
          </a:p>
          <a:p>
            <a:endParaRPr lang="th-TH" sz="3600" b="1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endParaRPr lang="en-US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7793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831" y="0"/>
            <a:ext cx="9144000" cy="68580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659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747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37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8184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063" y="0"/>
            <a:ext cx="9141937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0941" y="1613647"/>
            <a:ext cx="26124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บ้านพัก </a:t>
            </a:r>
            <a:r>
              <a:rPr lang="en-US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บ้านน้ำรี</a:t>
            </a:r>
          </a:p>
          <a:p>
            <a:pPr algn="ctr"/>
            <a:endParaRPr lang="th-TH" sz="3600" b="1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en-US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3894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032" y="0"/>
            <a:ext cx="9141937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42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470358" y="1122363"/>
            <a:ext cx="5518484" cy="2387600"/>
          </a:xfrm>
        </p:spPr>
        <p:txBody>
          <a:bodyPr/>
          <a:lstStyle/>
          <a:p>
            <a:r>
              <a:rPr lang="th-TH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จุดที่ </a:t>
            </a:r>
            <a:r>
              <a:rPr lang="en-US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2 </a:t>
            </a:r>
            <a:r>
              <a:rPr lang="th-TH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ฝายแก้ง บ้านหัวน้ำ ต. ศิลาแลง อ. ปัว</a:t>
            </a:r>
            <a:endParaRPr lang="en-US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01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074" y="0"/>
            <a:ext cx="9141937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2985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032" y="0"/>
            <a:ext cx="9141937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897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674674"/>
            <a:ext cx="30616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บ้านพัก </a:t>
            </a:r>
            <a:r>
              <a:rPr lang="en-US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3600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บ้านกิ่วจันทร์</a:t>
            </a:r>
          </a:p>
          <a:p>
            <a:pPr algn="ctr"/>
            <a:endParaRPr lang="th-TH" sz="3600" b="1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en-US" sz="36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1814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1282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536" y="0"/>
            <a:ext cx="6780463" cy="508534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025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609348" y="208547"/>
            <a:ext cx="5411202" cy="649114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h-TH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การจัดการรถ</a:t>
            </a:r>
          </a:p>
          <a:p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ฝายสามารถเข้าได้ </a:t>
            </a:r>
            <a:r>
              <a:rPr lang="en-US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2 </a:t>
            </a:r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ทาง ดังนั้น จึงแยกรถออกเป็น </a:t>
            </a:r>
            <a:r>
              <a:rPr lang="en-US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2</a:t>
            </a:r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ชุด ชุดที่ </a:t>
            </a:r>
            <a:r>
              <a:rPr lang="en-US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 </a:t>
            </a:r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ได้แก่ คันที่ </a:t>
            </a:r>
            <a:r>
              <a:rPr lang="en-US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1- 13 </a:t>
            </a:r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จอดฝั่ง </a:t>
            </a:r>
            <a:r>
              <a:rPr lang="en-US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A</a:t>
            </a:r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</a:p>
          <a:p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ชุดที่ </a:t>
            </a:r>
            <a:r>
              <a:rPr lang="en-US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2 </a:t>
            </a:r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ได้แก่ คันที่ </a:t>
            </a:r>
            <a:r>
              <a:rPr lang="en-US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14 – 25 </a:t>
            </a:r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จอดด้าน... กลับรถได้ทั้ง </a:t>
            </a:r>
            <a:r>
              <a:rPr lang="en-US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2</a:t>
            </a:r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ด้าน </a:t>
            </a:r>
          </a:p>
          <a:p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ตอนออกไม่ต้องกลับรถทั้งสองฝั่ง สามารถวนรถออกมา และรวมขบวนอีกครั้งที่สะพานด้านหน้า</a:t>
            </a:r>
          </a:p>
          <a:p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รถที่จอดฝั่ง </a:t>
            </a:r>
            <a:r>
              <a:rPr lang="en-US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A </a:t>
            </a:r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ได้แก่รถชุดที่ </a:t>
            </a:r>
            <a:r>
              <a:rPr lang="en-US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</a:t>
            </a:r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เมื่อลงจากรถจะถึงจุดบรรยายเลย แต่รถชุดที่สอง จะต้องข้ามสะพานเหนือตัวฝาย เพื่อมาจุดฟังบรรยาย</a:t>
            </a:r>
          </a:p>
          <a:p>
            <a:pPr marL="0" indent="0">
              <a:buNone/>
            </a:pPr>
            <a:r>
              <a:rPr lang="th-TH" b="1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การบรรยาย</a:t>
            </a:r>
          </a:p>
          <a:p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บรรยายติดตัวฝายเลย (ไม่ใช่จุดปกติที่บรรยาย)</a:t>
            </a:r>
          </a:p>
          <a:p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เนื่องจากบอร์ดเดิมยาวมาก คนเห็นไม่ถนัด จึงตัดเนื้อหาออกเป็นช่วงๆ  นำมาทำบอร์ดใหม่ที่สั้นลง และให้คนถือเปลี่ยนเป็นแผ่นๆ</a:t>
            </a:r>
          </a:p>
          <a:p>
            <a:r>
              <a:rPr lang="th-TH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ตั้งเต็นท์ จัดเก้าอี้ เครื่องเสียงชุดใหญ่</a:t>
            </a:r>
            <a:endParaRPr lang="en-US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2" b="5965"/>
          <a:stretch/>
        </p:blipFill>
        <p:spPr>
          <a:xfrm>
            <a:off x="-1" y="0"/>
            <a:ext cx="5871411" cy="688546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454442" y="513347"/>
            <a:ext cx="1604211" cy="137962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542674" y="0"/>
            <a:ext cx="1427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ตัวฝาย</a:t>
            </a:r>
            <a:endParaRPr lang="en-US" sz="2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6885" y="5221705"/>
            <a:ext cx="1427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รถชุดที่ </a:t>
            </a:r>
            <a:r>
              <a:rPr lang="en-US" sz="28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</a:t>
            </a:r>
            <a:endParaRPr lang="en-US" sz="2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43664" y="2260703"/>
            <a:ext cx="1427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รถชุดที่ </a:t>
            </a:r>
            <a:r>
              <a:rPr lang="en-US" sz="28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2</a:t>
            </a:r>
            <a:endParaRPr lang="en-US" sz="2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4705" y="910770"/>
            <a:ext cx="992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A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00538" y="968769"/>
            <a:ext cx="992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B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788696" y="1289192"/>
            <a:ext cx="1002630" cy="137962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253917" y="2507738"/>
            <a:ext cx="14277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จุดบรรยายและบอร์ด</a:t>
            </a:r>
            <a:endParaRPr lang="en-US" sz="2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491915" y="2586525"/>
            <a:ext cx="465221" cy="4775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834189" y="3097015"/>
            <a:ext cx="1552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รถเครื่องเสียง</a:t>
            </a:r>
            <a:endParaRPr lang="en-US" sz="28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41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" y="0"/>
            <a:ext cx="12187238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427747" y="1106906"/>
            <a:ext cx="7892716" cy="174858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861089" y="407223"/>
            <a:ext cx="608481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800" dirty="0" smtClean="0">
                <a:solidFill>
                  <a:sysClr val="windowText" lastClr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สะพานเหนือตัวฝาย ซึ่งรถชุดที่ </a:t>
            </a:r>
            <a:r>
              <a:rPr lang="en-US" sz="2800" dirty="0" smtClean="0">
                <a:solidFill>
                  <a:sysClr val="windowText" lastClr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2</a:t>
            </a:r>
            <a:r>
              <a:rPr lang="th-TH" sz="2800" dirty="0" smtClean="0">
                <a:solidFill>
                  <a:sysClr val="windowText" lastClr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ต้องข้ามเพื่อไปฟังบรรยาย</a:t>
            </a:r>
            <a:endParaRPr lang="en-US" sz="2800" dirty="0">
              <a:solidFill>
                <a:sysClr val="windowText" lastClr="00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46358" y="5935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46760" y="3834064"/>
            <a:ext cx="2195387" cy="523220"/>
            <a:chOff x="334457" y="4087960"/>
            <a:chExt cx="2195387" cy="523220"/>
          </a:xfrm>
        </p:grpSpPr>
        <p:sp>
          <p:nvSpPr>
            <p:cNvPr id="6" name="TextBox 5"/>
            <p:cNvSpPr txBox="1"/>
            <p:nvPr/>
          </p:nvSpPr>
          <p:spPr>
            <a:xfrm>
              <a:off x="334457" y="4087960"/>
              <a:ext cx="2195387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800" dirty="0" smtClean="0">
                  <a:solidFill>
                    <a:sysClr val="windowText" lastClr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จุดบรรยาย</a:t>
              </a:r>
              <a:endParaRPr lang="en-US" sz="2800" dirty="0">
                <a:solidFill>
                  <a:sysClr val="windowText" lastClr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 flipH="1">
              <a:off x="545432" y="4395537"/>
              <a:ext cx="625643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0315074" y="2291561"/>
            <a:ext cx="907171" cy="2195387"/>
            <a:chOff x="10315074" y="2291561"/>
            <a:chExt cx="907171" cy="2195387"/>
          </a:xfrm>
        </p:grpSpPr>
        <p:sp>
          <p:nvSpPr>
            <p:cNvPr id="11" name="TextBox 10"/>
            <p:cNvSpPr txBox="1"/>
            <p:nvPr/>
          </p:nvSpPr>
          <p:spPr>
            <a:xfrm rot="2740252">
              <a:off x="9862941" y="3127645"/>
              <a:ext cx="2195387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th-TH" sz="2800" dirty="0" smtClean="0">
                  <a:solidFill>
                    <a:sysClr val="windowText" lastClr="00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จากจุดจอดรถ</a:t>
              </a:r>
              <a:endParaRPr lang="en-US" sz="2800" dirty="0">
                <a:solidFill>
                  <a:sysClr val="windowText" lastClr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0315074" y="2727158"/>
              <a:ext cx="430755" cy="401053"/>
            </a:xfrm>
            <a:prstGeom prst="line">
              <a:avLst/>
            </a:prstGeom>
            <a:ln w="28575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933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937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914148" y="898357"/>
            <a:ext cx="2227790" cy="137962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341432" y="2558716"/>
            <a:ext cx="27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จุดบรรยายวันที่ </a:t>
            </a:r>
            <a:r>
              <a:rPr lang="en-US" sz="2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10</a:t>
            </a:r>
            <a:r>
              <a:rPr lang="th-TH" sz="2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ก.ค. </a:t>
            </a:r>
            <a:r>
              <a:rPr lang="en-US" sz="2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59</a:t>
            </a:r>
            <a:endParaRPr lang="en-US" sz="28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16388" y="1006949"/>
            <a:ext cx="1697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dirty="0" smtClean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จุดบรรยายเดิม</a:t>
            </a:r>
            <a:endParaRPr lang="en-US" sz="2800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9141937" y="1981200"/>
            <a:ext cx="499368" cy="59355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711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0"/>
            <a:ext cx="12187238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6884" y="978568"/>
            <a:ext cx="283945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800" dirty="0" smtClean="0">
                <a:solidFill>
                  <a:sysClr val="windowText" lastClr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ฝายแก้ง ณ วันที่ </a:t>
            </a:r>
            <a:r>
              <a:rPr lang="en-US" sz="2800" dirty="0" smtClean="0">
                <a:solidFill>
                  <a:sysClr val="windowText" lastClr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6</a:t>
            </a:r>
            <a:r>
              <a:rPr lang="th-TH" sz="2800" dirty="0" smtClean="0">
                <a:solidFill>
                  <a:sysClr val="windowText" lastClr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ก.ค. </a:t>
            </a:r>
            <a:r>
              <a:rPr lang="en-US" sz="2800" dirty="0" smtClean="0">
                <a:solidFill>
                  <a:sysClr val="windowText" lastClr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59</a:t>
            </a:r>
            <a:endParaRPr lang="en-US" sz="2800" dirty="0">
              <a:solidFill>
                <a:sysClr val="windowText" lastClr="00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328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" y="0"/>
            <a:ext cx="1218723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4590" y="6079957"/>
            <a:ext cx="283945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sz="2800" dirty="0" smtClean="0">
                <a:solidFill>
                  <a:sysClr val="windowText" lastClr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ฝายแก้ง ณ วันที่ </a:t>
            </a:r>
            <a:r>
              <a:rPr lang="en-US" sz="2800" dirty="0" smtClean="0">
                <a:solidFill>
                  <a:sysClr val="windowText" lastClr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6</a:t>
            </a:r>
            <a:r>
              <a:rPr lang="th-TH" sz="2800" dirty="0" smtClean="0">
                <a:solidFill>
                  <a:sysClr val="windowText" lastClr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ก.ค. </a:t>
            </a:r>
            <a:r>
              <a:rPr lang="en-US" sz="2800" dirty="0" smtClean="0">
                <a:solidFill>
                  <a:sysClr val="windowText" lastClr="00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59</a:t>
            </a:r>
            <a:endParaRPr lang="en-US" sz="2800" dirty="0">
              <a:solidFill>
                <a:sysClr val="windowText" lastClr="00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E8007-7463-4334-9AC0-9785134FEB4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930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644</Words>
  <Application>Microsoft Office PowerPoint</Application>
  <PresentationFormat>Widescreen</PresentationFormat>
  <Paragraphs>126</Paragraphs>
  <Slides>44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9" baseType="lpstr">
      <vt:lpstr>Angsana New</vt:lpstr>
      <vt:lpstr>Arial</vt:lpstr>
      <vt:lpstr>Calibri</vt:lpstr>
      <vt:lpstr>Calibri Light</vt:lpstr>
      <vt:lpstr>Office Theme</vt:lpstr>
      <vt:lpstr>จุดศึกษาดูงาน วันที่ 10 – 12 ก.ค. 59</vt:lpstr>
      <vt:lpstr>จุดที่ 1 ฝายน้ำริม บ้านพ่อ ต. แสนทอง อ. ท่าวังผา</vt:lpstr>
      <vt:lpstr>PowerPoint Presentation</vt:lpstr>
      <vt:lpstr>จุดที่ 2 ฝายแก้ง บ้านหัวน้ำ ต. ศิลาแลง อ. ปัว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จุดศึกษาดูงาน วันที่ 10 - 12</dc:title>
  <dc:creator>Visit-orn</dc:creator>
  <cp:lastModifiedBy>Visit-orn</cp:lastModifiedBy>
  <cp:revision>17</cp:revision>
  <dcterms:created xsi:type="dcterms:W3CDTF">2016-07-06T12:41:50Z</dcterms:created>
  <dcterms:modified xsi:type="dcterms:W3CDTF">2016-07-06T14:37:18Z</dcterms:modified>
</cp:coreProperties>
</file>