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81" r:id="rId8"/>
    <p:sldId id="286" r:id="rId9"/>
    <p:sldId id="282" r:id="rId10"/>
    <p:sldId id="287" r:id="rId11"/>
    <p:sldId id="283" r:id="rId12"/>
    <p:sldId id="284" r:id="rId13"/>
    <p:sldId id="285" r:id="rId14"/>
    <p:sldId id="288" r:id="rId15"/>
    <p:sldId id="289" r:id="rId16"/>
    <p:sldId id="290" r:id="rId17"/>
    <p:sldId id="262" r:id="rId18"/>
    <p:sldId id="277" r:id="rId19"/>
    <p:sldId id="278" r:id="rId20"/>
    <p:sldId id="279" r:id="rId21"/>
    <p:sldId id="263" r:id="rId22"/>
    <p:sldId id="264" r:id="rId23"/>
    <p:sldId id="280" r:id="rId24"/>
    <p:sldId id="265" r:id="rId25"/>
    <p:sldId id="266" r:id="rId26"/>
    <p:sldId id="267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CF063-B54E-4019-81D7-DFD52FE5D291}" type="datetimeFigureOut">
              <a:rPr lang="en-US" smtClean="0"/>
              <a:t>11/05/2016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DBFAB-D270-43AE-9C96-BC2EABB84D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129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CF063-B54E-4019-81D7-DFD52FE5D291}" type="datetimeFigureOut">
              <a:rPr lang="en-US" smtClean="0"/>
              <a:t>11/05/2016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DBFAB-D270-43AE-9C96-BC2EABB84D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168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CF063-B54E-4019-81D7-DFD52FE5D291}" type="datetimeFigureOut">
              <a:rPr lang="en-US" smtClean="0"/>
              <a:t>11/05/2016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DBFAB-D270-43AE-9C96-BC2EABB84D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643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CF063-B54E-4019-81D7-DFD52FE5D291}" type="datetimeFigureOut">
              <a:rPr lang="en-US" smtClean="0"/>
              <a:t>11/05/2016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DBFAB-D270-43AE-9C96-BC2EABB84D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63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CF063-B54E-4019-81D7-DFD52FE5D291}" type="datetimeFigureOut">
              <a:rPr lang="en-US" smtClean="0"/>
              <a:t>11/05/2016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DBFAB-D270-43AE-9C96-BC2EABB84D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690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CF063-B54E-4019-81D7-DFD52FE5D291}" type="datetimeFigureOut">
              <a:rPr lang="en-US" smtClean="0"/>
              <a:t>11/05/2016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DBFAB-D270-43AE-9C96-BC2EABB84D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945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CF063-B54E-4019-81D7-DFD52FE5D291}" type="datetimeFigureOut">
              <a:rPr lang="en-US" smtClean="0"/>
              <a:t>11/05/2016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DBFAB-D270-43AE-9C96-BC2EABB84D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800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CF063-B54E-4019-81D7-DFD52FE5D291}" type="datetimeFigureOut">
              <a:rPr lang="en-US" smtClean="0"/>
              <a:t>11/05/2016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DBFAB-D270-43AE-9C96-BC2EABB84D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415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CF063-B54E-4019-81D7-DFD52FE5D291}" type="datetimeFigureOut">
              <a:rPr lang="en-US" smtClean="0"/>
              <a:t>11/05/2016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DBFAB-D270-43AE-9C96-BC2EABB84D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566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CF063-B54E-4019-81D7-DFD52FE5D291}" type="datetimeFigureOut">
              <a:rPr lang="en-US" smtClean="0"/>
              <a:t>11/05/2016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DBFAB-D270-43AE-9C96-BC2EABB84D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897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CF063-B54E-4019-81D7-DFD52FE5D291}" type="datetimeFigureOut">
              <a:rPr lang="en-US" smtClean="0"/>
              <a:t>11/05/2016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DBFAB-D270-43AE-9C96-BC2EABB84D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431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6CF063-B54E-4019-81D7-DFD52FE5D291}" type="datetimeFigureOut">
              <a:rPr lang="en-US" smtClean="0"/>
              <a:t>11/05/2016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CDBFAB-D270-43AE-9C96-BC2EABB84D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911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h-TH" dirty="0" smtClean="0"/>
              <a:t>รายชื่อผู้</a:t>
            </a:r>
            <a:r>
              <a:rPr lang="th-TH" dirty="0"/>
              <a:t>ร่วมท</a:t>
            </a:r>
            <a:r>
              <a:rPr lang="th-TH" dirty="0" smtClean="0"/>
              <a:t>ริป</a:t>
            </a:r>
            <a:r>
              <a:rPr lang="th-TH" dirty="0"/>
              <a:t/>
            </a:r>
            <a:br>
              <a:rPr lang="th-TH" dirty="0"/>
            </a:br>
            <a:r>
              <a:rPr lang="th-TH" dirty="0"/>
              <a:t> คนยืนได้ ไม้ยืนต้น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448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14.</a:t>
            </a:r>
            <a:r>
              <a:rPr lang="th-TH" dirty="0"/>
              <a:t> </a:t>
            </a:r>
            <a:r>
              <a:rPr lang="th-TH" dirty="0" smtClean="0"/>
              <a:t>ทิววัฒน์ </a:t>
            </a:r>
            <a:r>
              <a:rPr lang="en-US" dirty="0" smtClean="0"/>
              <a:t> </a:t>
            </a:r>
            <a:r>
              <a:rPr lang="th-TH" dirty="0" smtClean="0"/>
              <a:t>ภัทร</a:t>
            </a:r>
            <a:r>
              <a:rPr lang="th-TH" dirty="0"/>
              <a:t>กุลวณิชย์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440" y="537737"/>
            <a:ext cx="3940360" cy="5910540"/>
          </a:xfrm>
        </p:spPr>
      </p:pic>
    </p:spTree>
    <p:extLst>
      <p:ext uri="{BB962C8B-B14F-4D97-AF65-F5344CB8AC3E}">
        <p14:creationId xmlns:p14="http://schemas.microsoft.com/office/powerpoint/2010/main" val="19525666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15.</a:t>
            </a:r>
            <a:r>
              <a:rPr lang="th-TH" dirty="0"/>
              <a:t> ทิพธิดา	ชุ่มภาณี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464" y="589253"/>
            <a:ext cx="5940336" cy="5940336"/>
          </a:xfrm>
        </p:spPr>
      </p:pic>
    </p:spTree>
    <p:extLst>
      <p:ext uri="{BB962C8B-B14F-4D97-AF65-F5344CB8AC3E}">
        <p14:creationId xmlns:p14="http://schemas.microsoft.com/office/powerpoint/2010/main" val="11203192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16.</a:t>
            </a:r>
            <a:r>
              <a:rPr lang="th-TH" dirty="0"/>
              <a:t> นท</a:t>
            </a:r>
            <a:r>
              <a:rPr lang="th-TH" dirty="0" smtClean="0"/>
              <a:t>ธัญ</a:t>
            </a:r>
            <a:r>
              <a:rPr lang="en-US" dirty="0" smtClean="0"/>
              <a:t> </a:t>
            </a:r>
            <a:r>
              <a:rPr lang="th-TH" dirty="0"/>
              <a:t>	แสงไชย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5645" y="550615"/>
            <a:ext cx="5468155" cy="5892043"/>
          </a:xfrm>
        </p:spPr>
      </p:pic>
    </p:spTree>
    <p:extLst>
      <p:ext uri="{BB962C8B-B14F-4D97-AF65-F5344CB8AC3E}">
        <p14:creationId xmlns:p14="http://schemas.microsoft.com/office/powerpoint/2010/main" val="24151164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17.</a:t>
            </a:r>
            <a:r>
              <a:rPr lang="th-TH" dirty="0"/>
              <a:t> นนลนีย์	อึ้งวิวัฒน์กุล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159" y="685119"/>
            <a:ext cx="5566543" cy="5303557"/>
          </a:xfrm>
        </p:spPr>
      </p:pic>
    </p:spTree>
    <p:extLst>
      <p:ext uri="{BB962C8B-B14F-4D97-AF65-F5344CB8AC3E}">
        <p14:creationId xmlns:p14="http://schemas.microsoft.com/office/powerpoint/2010/main" val="12509599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18. </a:t>
            </a:r>
            <a:r>
              <a:rPr lang="th-TH" dirty="0"/>
              <a:t>ประภาส	สุทธะ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859" y="627888"/>
            <a:ext cx="5171941" cy="5737623"/>
          </a:xfrm>
        </p:spPr>
      </p:pic>
    </p:spTree>
    <p:extLst>
      <p:ext uri="{BB962C8B-B14F-4D97-AF65-F5344CB8AC3E}">
        <p14:creationId xmlns:p14="http://schemas.microsoft.com/office/powerpoint/2010/main" val="39930958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19.</a:t>
            </a:r>
            <a:r>
              <a:rPr lang="th-TH" dirty="0"/>
              <a:t> ปิยะ</a:t>
            </a:r>
            <a:r>
              <a:rPr lang="th-TH" dirty="0" smtClean="0"/>
              <a:t>ฤทัย</a:t>
            </a:r>
            <a:r>
              <a:rPr lang="en-US" dirty="0" smtClean="0"/>
              <a:t> </a:t>
            </a:r>
            <a:r>
              <a:rPr lang="th-TH" dirty="0" smtClean="0"/>
              <a:t>ปิ</a:t>
            </a:r>
            <a:r>
              <a:rPr lang="th-TH" dirty="0"/>
              <a:t>โยพีระพงศ์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4439" y="365125"/>
            <a:ext cx="4489361" cy="5985816"/>
          </a:xfrm>
        </p:spPr>
      </p:pic>
    </p:spTree>
    <p:extLst>
      <p:ext uri="{BB962C8B-B14F-4D97-AF65-F5344CB8AC3E}">
        <p14:creationId xmlns:p14="http://schemas.microsoft.com/office/powerpoint/2010/main" val="3412049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20.</a:t>
            </a:r>
            <a:r>
              <a:rPr lang="th-TH" dirty="0"/>
              <a:t> พรพิพัฒ	ลักษณะสุต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8372" y="652585"/>
            <a:ext cx="5661338" cy="5492113"/>
          </a:xfrm>
        </p:spPr>
      </p:pic>
    </p:spTree>
    <p:extLst>
      <p:ext uri="{BB962C8B-B14F-4D97-AF65-F5344CB8AC3E}">
        <p14:creationId xmlns:p14="http://schemas.microsoft.com/office/powerpoint/2010/main" val="7169309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21. </a:t>
            </a:r>
            <a:r>
              <a:rPr lang="th-TH" dirty="0" smtClean="0"/>
              <a:t>ภูวภวิศ</a:t>
            </a:r>
            <a:r>
              <a:rPr lang="en-US" dirty="0" smtClean="0"/>
              <a:t> </a:t>
            </a:r>
            <a:r>
              <a:rPr lang="th-TH" dirty="0" smtClean="0"/>
              <a:t>กฤต</a:t>
            </a:r>
            <a:r>
              <a:rPr lang="th-TH" dirty="0"/>
              <a:t>พลนารา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1689" y="210221"/>
            <a:ext cx="4301112" cy="6647779"/>
          </a:xfrm>
        </p:spPr>
      </p:pic>
    </p:spTree>
    <p:extLst>
      <p:ext uri="{BB962C8B-B14F-4D97-AF65-F5344CB8AC3E}">
        <p14:creationId xmlns:p14="http://schemas.microsoft.com/office/powerpoint/2010/main" val="9743294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22.</a:t>
            </a:r>
            <a:r>
              <a:rPr lang="th-TH" dirty="0"/>
              <a:t> มหิ</a:t>
            </a:r>
            <a:r>
              <a:rPr lang="th-TH" dirty="0" smtClean="0"/>
              <a:t>นทร์</a:t>
            </a:r>
            <a:r>
              <a:rPr lang="en-US" dirty="0" smtClean="0"/>
              <a:t> </a:t>
            </a:r>
            <a:r>
              <a:rPr lang="th-TH" dirty="0" smtClean="0"/>
              <a:t>จันทรสา</a:t>
            </a:r>
            <a:r>
              <a:rPr lang="th-TH" dirty="0"/>
              <a:t>ขา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503" y="257577"/>
            <a:ext cx="6559411" cy="4354841"/>
          </a:xfrm>
        </p:spPr>
      </p:pic>
    </p:spTree>
    <p:extLst>
      <p:ext uri="{BB962C8B-B14F-4D97-AF65-F5344CB8AC3E}">
        <p14:creationId xmlns:p14="http://schemas.microsoft.com/office/powerpoint/2010/main" val="37163030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23.</a:t>
            </a:r>
            <a:r>
              <a:rPr lang="th-TH" dirty="0"/>
              <a:t> ยิ่งยศ	สมจิตตสกุล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008" y="365125"/>
            <a:ext cx="4743792" cy="6190221"/>
          </a:xfrm>
        </p:spPr>
      </p:pic>
    </p:spTree>
    <p:extLst>
      <p:ext uri="{BB962C8B-B14F-4D97-AF65-F5344CB8AC3E}">
        <p14:creationId xmlns:p14="http://schemas.microsoft.com/office/powerpoint/2010/main" val="60772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377744" cy="1325563"/>
          </a:xfrm>
        </p:spPr>
        <p:txBody>
          <a:bodyPr/>
          <a:lstStyle/>
          <a:p>
            <a:r>
              <a:rPr lang="en-US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1. Fay </a:t>
            </a:r>
            <a:r>
              <a:rPr lang="en-US" dirty="0" err="1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Subphachaisirikul</a:t>
            </a:r>
            <a:endParaRPr lang="en-US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pic>
        <p:nvPicPr>
          <p:cNvPr id="1026" name="Picture 2" descr="https://scontent-sin1-1.xx.fbcdn.net/v/t34.0-12/11774839_10153448303654763_969723420_n.jpg?oh=7a6ab218a032189db1407b650b9f5373&amp;oe=5735AFB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3263503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6940640" y="365125"/>
            <a:ext cx="43777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Browallia New" panose="020B0604020202020204" pitchFamily="34" charset="-34"/>
                <a:cs typeface="Browallia New" panose="020B0604020202020204" pitchFamily="34" charset="-34"/>
              </a:rPr>
              <a:t>2</a:t>
            </a:r>
            <a:r>
              <a:rPr lang="en-US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. </a:t>
            </a:r>
            <a:r>
              <a:rPr lang="th-TH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กันต์ สุสังกร</a:t>
            </a:r>
            <a:r>
              <a:rPr lang="th-TH" dirty="0" err="1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กาญ</a:t>
            </a:r>
            <a:r>
              <a:rPr lang="th-TH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จน</a:t>
            </a:r>
            <a:endParaRPr lang="en-US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pic>
        <p:nvPicPr>
          <p:cNvPr id="1028" name="Picture 4" descr="http://images.voicecdn.net/media/640/330/storage0/82111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6369" y="1690688"/>
            <a:ext cx="6096000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43817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24.</a:t>
            </a:r>
            <a:r>
              <a:rPr lang="th-TH" dirty="0"/>
              <a:t> รฐา	โกกิลานนท์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4388" y="365125"/>
            <a:ext cx="5978972" cy="5978972"/>
          </a:xfrm>
        </p:spPr>
      </p:pic>
    </p:spTree>
    <p:extLst>
      <p:ext uri="{BB962C8B-B14F-4D97-AF65-F5344CB8AC3E}">
        <p14:creationId xmlns:p14="http://schemas.microsoft.com/office/powerpoint/2010/main" val="40711169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25.</a:t>
            </a:r>
            <a:r>
              <a:rPr lang="th-TH" dirty="0"/>
              <a:t> วิชญ์	พิมพ์กาญจนพงศ์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251" y="666526"/>
            <a:ext cx="5532549" cy="5482707"/>
          </a:xfrm>
        </p:spPr>
      </p:pic>
    </p:spTree>
    <p:extLst>
      <p:ext uri="{BB962C8B-B14F-4D97-AF65-F5344CB8AC3E}">
        <p14:creationId xmlns:p14="http://schemas.microsoft.com/office/powerpoint/2010/main" val="6728839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26.</a:t>
            </a:r>
            <a:r>
              <a:rPr lang="th-TH" dirty="0"/>
              <a:t> สกลฤทธิ์	จันทร์พุ่ม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3380" y="365125"/>
            <a:ext cx="4623943" cy="6165258"/>
          </a:xfrm>
        </p:spPr>
      </p:pic>
    </p:spTree>
    <p:extLst>
      <p:ext uri="{BB962C8B-B14F-4D97-AF65-F5344CB8AC3E}">
        <p14:creationId xmlns:p14="http://schemas.microsoft.com/office/powerpoint/2010/main" val="9189403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27.</a:t>
            </a:r>
            <a:r>
              <a:rPr lang="th-TH" dirty="0"/>
              <a:t> สันต์ทัศน์	บุญสรรค์</a:t>
            </a:r>
            <a:r>
              <a:rPr lang="th-TH" dirty="0" smtClean="0"/>
              <a:t>สร้าง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774" y="692042"/>
            <a:ext cx="5319332" cy="5432030"/>
          </a:xfrm>
        </p:spPr>
      </p:pic>
    </p:spTree>
    <p:extLst>
      <p:ext uri="{BB962C8B-B14F-4D97-AF65-F5344CB8AC3E}">
        <p14:creationId xmlns:p14="http://schemas.microsoft.com/office/powerpoint/2010/main" val="32524458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28.</a:t>
            </a:r>
            <a:r>
              <a:rPr lang="th-TH" dirty="0"/>
              <a:t> </a:t>
            </a:r>
            <a:r>
              <a:rPr lang="th-TH" dirty="0" smtClean="0"/>
              <a:t>สุร</a:t>
            </a:r>
            <a:r>
              <a:rPr lang="th-TH" dirty="0"/>
              <a:t>เสกข์ 	ยุทธิวัฒน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2462" y="550617"/>
            <a:ext cx="5661338" cy="5661338"/>
          </a:xfrm>
        </p:spPr>
      </p:pic>
    </p:spTree>
    <p:extLst>
      <p:ext uri="{BB962C8B-B14F-4D97-AF65-F5344CB8AC3E}">
        <p14:creationId xmlns:p14="http://schemas.microsoft.com/office/powerpoint/2010/main" val="20515343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29.</a:t>
            </a:r>
            <a:r>
              <a:rPr lang="th-TH" dirty="0"/>
              <a:t> อรป</a:t>
            </a:r>
            <a:r>
              <a:rPr lang="th-TH" dirty="0" smtClean="0"/>
              <a:t>วีณ์</a:t>
            </a:r>
            <a:r>
              <a:rPr lang="en-US" dirty="0" smtClean="0"/>
              <a:t> </a:t>
            </a:r>
            <a:r>
              <a:rPr lang="th-TH" dirty="0" smtClean="0"/>
              <a:t>วงศ์</a:t>
            </a:r>
            <a:r>
              <a:rPr lang="th-TH" dirty="0"/>
              <a:t>วชิรา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704" y="670629"/>
            <a:ext cx="5687096" cy="5687096"/>
          </a:xfrm>
        </p:spPr>
      </p:pic>
    </p:spTree>
    <p:extLst>
      <p:ext uri="{BB962C8B-B14F-4D97-AF65-F5344CB8AC3E}">
        <p14:creationId xmlns:p14="http://schemas.microsoft.com/office/powerpoint/2010/main" val="15032743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30.</a:t>
            </a:r>
            <a:r>
              <a:rPr lang="th-TH" dirty="0"/>
              <a:t> อลิสา	พงษ์ช้าง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91" r="-1"/>
          <a:stretch/>
        </p:blipFill>
        <p:spPr>
          <a:xfrm>
            <a:off x="5743977" y="365124"/>
            <a:ext cx="5822589" cy="6145683"/>
          </a:xfrm>
        </p:spPr>
      </p:pic>
    </p:spTree>
    <p:extLst>
      <p:ext uri="{BB962C8B-B14F-4D97-AF65-F5344CB8AC3E}">
        <p14:creationId xmlns:p14="http://schemas.microsoft.com/office/powerpoint/2010/main" val="244309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300470" cy="1325563"/>
          </a:xfrm>
        </p:spPr>
        <p:txBody>
          <a:bodyPr/>
          <a:lstStyle/>
          <a:p>
            <a:r>
              <a:rPr lang="en-US" dirty="0">
                <a:latin typeface="Browallia New" panose="020B0604020202020204" pitchFamily="34" charset="-34"/>
                <a:cs typeface="Browallia New" panose="020B0604020202020204" pitchFamily="34" charset="-34"/>
              </a:rPr>
              <a:t>3</a:t>
            </a:r>
            <a:r>
              <a:rPr lang="en-US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. </a:t>
            </a:r>
            <a:r>
              <a:rPr lang="th-TH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ปลาเข็ม อิสสระ</a:t>
            </a:r>
            <a:endParaRPr lang="en-US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pic>
        <p:nvPicPr>
          <p:cNvPr id="2050" name="Picture 2" descr="http://www.manager.co.th/asp-bin/Image.aspx?ID=224955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61898"/>
            <a:ext cx="3154251" cy="4731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6914882" y="365125"/>
            <a:ext cx="430047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4. </a:t>
            </a:r>
            <a:r>
              <a:rPr lang="th-TH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กาญจนา </a:t>
            </a:r>
            <a:endParaRPr lang="en-US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681" y="1561898"/>
            <a:ext cx="5087502" cy="4731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087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300470" cy="1325563"/>
          </a:xfrm>
        </p:spPr>
        <p:txBody>
          <a:bodyPr/>
          <a:lstStyle/>
          <a:p>
            <a:r>
              <a:rPr lang="en-US" dirty="0">
                <a:latin typeface="Browallia New" panose="020B0604020202020204" pitchFamily="34" charset="-34"/>
                <a:cs typeface="Browallia New" panose="020B0604020202020204" pitchFamily="34" charset="-34"/>
              </a:rPr>
              <a:t>5</a:t>
            </a:r>
            <a:r>
              <a:rPr lang="en-US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. </a:t>
            </a:r>
            <a:r>
              <a:rPr lang="th-TH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กำพล มานุวัตร</a:t>
            </a:r>
            <a:endParaRPr lang="en-US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323527" y="365125"/>
            <a:ext cx="48918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6.</a:t>
            </a:r>
            <a:r>
              <a:rPr lang="th-TH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กิตติพงศ์ </a:t>
            </a:r>
            <a:r>
              <a:rPr lang="th-TH" dirty="0" err="1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อักษ</a:t>
            </a:r>
            <a:r>
              <a:rPr lang="th-TH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รานุวงศ์</a:t>
            </a:r>
            <a:endParaRPr lang="en-US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pic>
        <p:nvPicPr>
          <p:cNvPr id="3074" name="Picture 2" descr="https://scontent-sin1-1.xx.fbcdn.net/v/t1.0-9/644049_512048535479542_1565899363_n.jpg?oh=99d601c7de0c4ca822a0166dedc203b0&amp;oe=57DAF0E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0768" y="1690688"/>
            <a:ext cx="4223243" cy="4457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933" y="1690687"/>
            <a:ext cx="4792165" cy="4792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605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300470" cy="1325563"/>
          </a:xfrm>
        </p:spPr>
        <p:txBody>
          <a:bodyPr/>
          <a:lstStyle/>
          <a:p>
            <a:r>
              <a:rPr lang="en-US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7. </a:t>
            </a:r>
            <a:r>
              <a:rPr lang="th-TH" dirty="0" err="1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เชอร์</a:t>
            </a:r>
            <a:r>
              <a:rPr lang="th-TH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รี่ เข็มอัปสร</a:t>
            </a:r>
            <a:endParaRPr lang="en-US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323527" y="365125"/>
            <a:ext cx="48918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8.</a:t>
            </a:r>
            <a:r>
              <a:rPr lang="th-TH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คงกฤช ล้อเลิศรัตนะ</a:t>
            </a:r>
            <a:endParaRPr lang="en-US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pic>
        <p:nvPicPr>
          <p:cNvPr id="4098" name="Picture 2" descr="http://p.isanook.com/mv/0/ud/6/34106/chera_42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739" y="1530390"/>
            <a:ext cx="3347434" cy="477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scontent-sin1-1.xx.fbcdn.net/v/t1.0-9/10302394_10152399521805789_5393422405657444057_n.jpg?oh=fece9483427e07d2db939cc749dac704&amp;oe=57AF229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3527" y="1690688"/>
            <a:ext cx="4936331" cy="329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6399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300470" cy="1325563"/>
          </a:xfrm>
        </p:spPr>
        <p:txBody>
          <a:bodyPr/>
          <a:lstStyle/>
          <a:p>
            <a:r>
              <a:rPr lang="en-US" dirty="0">
                <a:latin typeface="Browallia New" panose="020B0604020202020204" pitchFamily="34" charset="-34"/>
                <a:cs typeface="Browallia New" panose="020B0604020202020204" pitchFamily="34" charset="-34"/>
              </a:rPr>
              <a:t>9</a:t>
            </a:r>
            <a:r>
              <a:rPr lang="en-US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. </a:t>
            </a:r>
            <a:r>
              <a:rPr lang="th-TH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ชนินทร์ ศรีสุมะ</a:t>
            </a:r>
            <a:endParaRPr lang="en-US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323527" y="365125"/>
            <a:ext cx="48918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10.</a:t>
            </a:r>
            <a:r>
              <a:rPr lang="th-TH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ฐาปนา รอดสุด</a:t>
            </a:r>
            <a:endParaRPr lang="en-US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89" y="1378038"/>
            <a:ext cx="5284909" cy="52738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5955" y="1513266"/>
            <a:ext cx="4258138" cy="5003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089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11.</a:t>
            </a:r>
            <a:r>
              <a:rPr lang="th-TH" dirty="0"/>
              <a:t> ณัฐ</a:t>
            </a:r>
            <a:r>
              <a:rPr lang="th-TH" dirty="0" smtClean="0"/>
              <a:t>ธิดา</a:t>
            </a:r>
            <a:r>
              <a:rPr lang="en-US" dirty="0" smtClean="0"/>
              <a:t> </a:t>
            </a:r>
            <a:r>
              <a:rPr lang="th-TH" dirty="0" smtClean="0"/>
              <a:t>ศร</a:t>
            </a:r>
            <a:r>
              <a:rPr lang="th-TH" dirty="0"/>
              <a:t>ชำนิ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979" y="524859"/>
            <a:ext cx="6523821" cy="4351338"/>
          </a:xfrm>
        </p:spPr>
      </p:pic>
    </p:spTree>
    <p:extLst>
      <p:ext uri="{BB962C8B-B14F-4D97-AF65-F5344CB8AC3E}">
        <p14:creationId xmlns:p14="http://schemas.microsoft.com/office/powerpoint/2010/main" val="320544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12.</a:t>
            </a:r>
            <a:r>
              <a:rPr lang="th-TH" dirty="0"/>
              <a:t> ณัฐพงค์	แย้มเจริญ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4439" y="365124"/>
            <a:ext cx="4489361" cy="6023227"/>
          </a:xfrm>
        </p:spPr>
      </p:pic>
    </p:spTree>
    <p:extLst>
      <p:ext uri="{BB962C8B-B14F-4D97-AF65-F5344CB8AC3E}">
        <p14:creationId xmlns:p14="http://schemas.microsoft.com/office/powerpoint/2010/main" val="36488200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13.</a:t>
            </a:r>
            <a:r>
              <a:rPr lang="th-TH" dirty="0"/>
              <a:t> ณัฐวุฒิ	</a:t>
            </a:r>
            <a:r>
              <a:rPr lang="en-US" dirty="0" smtClean="0"/>
              <a:t> </a:t>
            </a:r>
            <a:r>
              <a:rPr lang="th-TH" dirty="0" smtClean="0"/>
              <a:t>เจน</a:t>
            </a:r>
            <a:r>
              <a:rPr lang="th-TH" dirty="0"/>
              <a:t>มานะ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369" y="563494"/>
            <a:ext cx="5970431" cy="5970431"/>
          </a:xfrm>
        </p:spPr>
      </p:pic>
    </p:spTree>
    <p:extLst>
      <p:ext uri="{BB962C8B-B14F-4D97-AF65-F5344CB8AC3E}">
        <p14:creationId xmlns:p14="http://schemas.microsoft.com/office/powerpoint/2010/main" val="31563299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155</Words>
  <Application>Microsoft Office PowerPoint</Application>
  <PresentationFormat>Widescreen</PresentationFormat>
  <Paragraphs>31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Angsana New</vt:lpstr>
      <vt:lpstr>Arial</vt:lpstr>
      <vt:lpstr>Browallia New</vt:lpstr>
      <vt:lpstr>Calibri</vt:lpstr>
      <vt:lpstr>Calibri Light</vt:lpstr>
      <vt:lpstr>Office Theme</vt:lpstr>
      <vt:lpstr>รายชื่อผู้ร่วมทริป  คนยืนได้ ไม้ยืนต้น</vt:lpstr>
      <vt:lpstr>1. Fay Subphachaisirikul</vt:lpstr>
      <vt:lpstr>3. ปลาเข็ม อิสสระ</vt:lpstr>
      <vt:lpstr>5. กำพล มานุวัตร</vt:lpstr>
      <vt:lpstr>7. เชอร์รี่ เข็มอัปสร</vt:lpstr>
      <vt:lpstr>9. ชนินทร์ ศรีสุมะ</vt:lpstr>
      <vt:lpstr>11. ณัฐธิดา ศรชำนิ</vt:lpstr>
      <vt:lpstr>12. ณัฐพงค์ แย้มเจริญ</vt:lpstr>
      <vt:lpstr>13. ณัฐวุฒิ  เจนมานะ</vt:lpstr>
      <vt:lpstr>14. ทิววัฒน์  ภัทรกุลวณิชย์</vt:lpstr>
      <vt:lpstr>15. ทิพธิดา ชุ่มภาณี</vt:lpstr>
      <vt:lpstr>16. นทธัญ  แสงไชย</vt:lpstr>
      <vt:lpstr>17. นนลนีย์ อึ้งวิวัฒน์กุล</vt:lpstr>
      <vt:lpstr>18. ประภาส สุทธะ</vt:lpstr>
      <vt:lpstr>19. ปิยะฤทัย ปิโยพีระพงศ์</vt:lpstr>
      <vt:lpstr>20. พรพิพัฒ ลักษณะสุต</vt:lpstr>
      <vt:lpstr>21. ภูวภวิศ กฤตพลนารา</vt:lpstr>
      <vt:lpstr>22. มหินทร์ จันทรสาขา</vt:lpstr>
      <vt:lpstr>23. ยิ่งยศ สมจิตตสกุล</vt:lpstr>
      <vt:lpstr>24. รฐา โกกิลานนท์</vt:lpstr>
      <vt:lpstr>25. วิชญ์ พิมพ์กาญจนพงศ์</vt:lpstr>
      <vt:lpstr>26. สกลฤทธิ์ จันทร์พุ่ม</vt:lpstr>
      <vt:lpstr>27. สันต์ทัศน์ บุญสรรค์สร้าง </vt:lpstr>
      <vt:lpstr>28. สุรเสกข์  ยุทธิวัฒน</vt:lpstr>
      <vt:lpstr>29. อรปวีณ์ วงศ์วชิรา</vt:lpstr>
      <vt:lpstr>30. อลิสา พงษ์ช้าง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Chutikarn</dc:creator>
  <cp:lastModifiedBy>Prattana</cp:lastModifiedBy>
  <cp:revision>6</cp:revision>
  <dcterms:created xsi:type="dcterms:W3CDTF">2016-05-11T10:48:46Z</dcterms:created>
  <dcterms:modified xsi:type="dcterms:W3CDTF">2016-05-11T11:32:12Z</dcterms:modified>
</cp:coreProperties>
</file>