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9" r:id="rId3"/>
    <p:sldId id="273" r:id="rId4"/>
    <p:sldId id="259" r:id="rId5"/>
    <p:sldId id="260" r:id="rId6"/>
    <p:sldId id="261" r:id="rId7"/>
    <p:sldId id="272" r:id="rId8"/>
    <p:sldId id="262" r:id="rId9"/>
    <p:sldId id="266" r:id="rId10"/>
    <p:sldId id="264" r:id="rId11"/>
    <p:sldId id="263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75" autoAdjust="0"/>
  </p:normalViewPr>
  <p:slideViewPr>
    <p:cSldViewPr>
      <p:cViewPr varScale="1">
        <p:scale>
          <a:sx n="70" d="100"/>
          <a:sy n="70" d="100"/>
        </p:scale>
        <p:origin x="66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1462B-3829-4302-B436-BB9C69756C8D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77B52-73A5-4561-9EB0-D8A5507B7E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82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77B52-73A5-4561-9EB0-D8A5507B7E4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482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77B52-73A5-4561-9EB0-D8A5507B7E4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715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E77B52-73A5-4561-9EB0-D8A5507B7E4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34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7" name="ตัวยึด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8" name="ตัวยึด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ตัวยึด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4" name="ตัวยึด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ตัวยึด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3" name="ตัวยึด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ตัวยึด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en-US"/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en-US"/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5090E-82D6-4695-8060-DD2846A70400}" type="datetimeFigureOut">
              <a:rPr lang="en-US" smtClean="0"/>
              <a:pPr/>
              <a:t>5/17/2016</a:t>
            </a:fld>
            <a:endParaRPr lang="en-US"/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0C690E-579B-4780-A314-AEC0E16FBD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ownloads\เด็กรักษ์ป่าน้ำช้างปรับ.jpg"/>
          <p:cNvPicPr>
            <a:picLocks noChangeAspect="1" noChangeArrowheads="1"/>
          </p:cNvPicPr>
          <p:nvPr/>
        </p:nvPicPr>
        <p:blipFill>
          <a:blip r:embed="rId2" cstate="print"/>
          <a:srcRect r="464"/>
          <a:stretch>
            <a:fillRect/>
          </a:stretch>
        </p:blipFill>
        <p:spPr bwMode="auto">
          <a:xfrm>
            <a:off x="32" y="142876"/>
            <a:ext cx="9144000" cy="6500834"/>
          </a:xfrm>
          <a:prstGeom prst="rect">
            <a:avLst/>
          </a:prstGeom>
          <a:noFill/>
        </p:spPr>
      </p:pic>
      <p:cxnSp>
        <p:nvCxnSpPr>
          <p:cNvPr id="5" name="ลูกศรเชื่อมต่อแบบตรง 4"/>
          <p:cNvCxnSpPr/>
          <p:nvPr/>
        </p:nvCxnSpPr>
        <p:spPr>
          <a:xfrm rot="16200000" flipV="1">
            <a:off x="5000628" y="1071546"/>
            <a:ext cx="500066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สี่เหลี่ยมผืนผ้า 5"/>
          <p:cNvSpPr/>
          <p:nvPr/>
        </p:nvSpPr>
        <p:spPr>
          <a:xfrm>
            <a:off x="5357818" y="1428736"/>
            <a:ext cx="321471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b="1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b="1" dirty="0" smtClean="0">
                <a:latin typeface="Browallia New" pitchFamily="34" charset="-34"/>
                <a:cs typeface="Browallia New" pitchFamily="34" charset="-34"/>
              </a:rPr>
              <a:t>6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: </a:t>
            </a:r>
            <a:r>
              <a:rPr lang="th-TH" sz="2400" b="1" dirty="0" smtClean="0">
                <a:latin typeface="Browallia New" pitchFamily="34" charset="-34"/>
                <a:cs typeface="Browallia New" pitchFamily="34" charset="-34"/>
              </a:rPr>
              <a:t>น้ำตกห้วยปูน</a:t>
            </a:r>
          </a:p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-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พักรับประทานอาหารกลางวัน</a:t>
            </a:r>
          </a:p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-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จุดรับประทานอาหาร มีห้องสุขาไว้บริการ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4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ห้อง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cxnSp>
        <p:nvCxnSpPr>
          <p:cNvPr id="12" name="ลูกศรเชื่อมต่อแบบตรง 11"/>
          <p:cNvCxnSpPr/>
          <p:nvPr/>
        </p:nvCxnSpPr>
        <p:spPr>
          <a:xfrm rot="16200000" flipH="1">
            <a:off x="3036083" y="4036223"/>
            <a:ext cx="714380" cy="50006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สี่เหลี่ยมผืนผ้า 13"/>
          <p:cNvSpPr/>
          <p:nvPr/>
        </p:nvSpPr>
        <p:spPr>
          <a:xfrm>
            <a:off x="1142976" y="2500306"/>
            <a:ext cx="2143140" cy="14287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h-TH" sz="2400" dirty="0" smtClean="0">
                <a:solidFill>
                  <a:schemeClr val="tx1"/>
                </a:solidFill>
                <a:latin typeface="Browallia New" pitchFamily="34" charset="-34"/>
                <a:cs typeface="Browallia New" pitchFamily="34" charset="-34"/>
              </a:rPr>
              <a:t>จุดที่รถจะมารับไปยังน้ำตกห้วยปูน โดยใช้เวลาเดินทางไปถึงน้ำตกห้วยปูน </a:t>
            </a:r>
            <a:r>
              <a:rPr lang="en-US" sz="2400" dirty="0" smtClean="0">
                <a:solidFill>
                  <a:schemeClr val="tx1"/>
                </a:solidFill>
                <a:latin typeface="Browallia New" pitchFamily="34" charset="-34"/>
                <a:cs typeface="Browallia New" pitchFamily="34" charset="-34"/>
              </a:rPr>
              <a:t>15 </a:t>
            </a:r>
            <a:r>
              <a:rPr lang="th-TH" sz="2400" dirty="0" smtClean="0">
                <a:solidFill>
                  <a:schemeClr val="tx1"/>
                </a:solidFill>
                <a:latin typeface="Browallia New" pitchFamily="34" charset="-34"/>
                <a:cs typeface="Browallia New" pitchFamily="34" charset="-34"/>
              </a:rPr>
              <a:t>นาที </a:t>
            </a:r>
            <a:endParaRPr lang="en-US" sz="2400" dirty="0">
              <a:solidFill>
                <a:schemeClr val="tx1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5" name="วงเล็บปีกกาขวา 14"/>
          <p:cNvSpPr/>
          <p:nvPr/>
        </p:nvSpPr>
        <p:spPr>
          <a:xfrm rot="19838680">
            <a:off x="4232609" y="4597006"/>
            <a:ext cx="428628" cy="1549543"/>
          </a:xfrm>
          <a:prstGeom prst="rightBrace">
            <a:avLst>
              <a:gd name="adj1" fmla="val 8333"/>
              <a:gd name="adj2" fmla="val 47467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714876" y="4214818"/>
            <a:ext cx="242889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1-5 :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เส้นทางเดินเท้า ศึกษาดูงาน ใช้เวลาในการเดินเท้าประมาณ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2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ชั่วโมง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214282" y="571480"/>
            <a:ext cx="3999813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2800" b="1" dirty="0" smtClean="0">
                <a:latin typeface="Browallia New" pitchFamily="34" charset="-34"/>
                <a:cs typeface="Browallia New" pitchFamily="34" charset="-34"/>
              </a:rPr>
              <a:t>แผนการรับคณะ “รู้จักประเทศไทย”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13162369_815004001977365_1887232715_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3541"/>
          <a:stretch>
            <a:fillRect/>
          </a:stretch>
        </p:blipFill>
        <p:spPr bwMode="auto">
          <a:xfrm>
            <a:off x="0" y="928670"/>
            <a:ext cx="9144000" cy="592933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28596" y="214290"/>
            <a:ext cx="4270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6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น้ำตกห้วยปูน (รับประทานอาหารเที่ยง)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3429000"/>
            <a:ext cx="139653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ประเด็นพูดคุย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4357694"/>
            <a:ext cx="363432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ประวัติความเป็นมาของหมู่บ้านน้ำช้าง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5000636"/>
            <a:ext cx="1709122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2.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อดีต สู่ ปัจจุบัน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รวมรูป\รูป\รูปรับคณะการเงินบัญชี\DSC_089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62001"/>
            <a:ext cx="9144000" cy="6096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214290"/>
            <a:ext cx="3134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7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ลานต้นก่อ (เนินสัตว์ใหญ่)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4071942"/>
            <a:ext cx="139653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ประเด็นพูดคุย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643446"/>
            <a:ext cx="3845925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การพัฒนาระบบน้ำ พื้นที่รับผลประโยชน์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282" y="5290254"/>
            <a:ext cx="327365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latin typeface="Browallia New" pitchFamily="34" charset="-34"/>
                <a:cs typeface="Browallia New" pitchFamily="34" charset="-34"/>
              </a:rPr>
              <a:t>2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การคืนพื้นที่ทำกิน ให้เป็นพื้นที่ป่า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1999"/>
            <a:ext cx="9144000" cy="6096001"/>
          </a:xfrm>
        </p:spPr>
      </p:pic>
      <p:sp>
        <p:nvSpPr>
          <p:cNvPr id="4" name="TextBox 3"/>
          <p:cNvSpPr txBox="1"/>
          <p:nvPr/>
        </p:nvSpPr>
        <p:spPr>
          <a:xfrm>
            <a:off x="428596" y="214290"/>
            <a:ext cx="23310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>
                <a:latin typeface="Browallia New" pitchFamily="34" charset="-34"/>
                <a:cs typeface="Browallia New" pitchFamily="34" charset="-34"/>
              </a:rPr>
              <a:t>8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ฝายผู้ใหญ่กานต์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5871" y="4634674"/>
            <a:ext cx="139653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ประเด็นพูดคุย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7054" y="5221895"/>
            <a:ext cx="187262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latin typeface="Browallia New" pitchFamily="34" charset="-34"/>
                <a:cs typeface="Browallia New" pitchFamily="34" charset="-34"/>
              </a:rPr>
              <a:t>1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การป้องกันไฟป่า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87054" y="5809114"/>
            <a:ext cx="272382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>
                <a:latin typeface="Browallia New" pitchFamily="34" charset="-34"/>
                <a:cs typeface="Browallia New" pitchFamily="34" charset="-34"/>
              </a:rPr>
              <a:t>2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การดูแลรักษาป่าของชุมชน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9435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0" t="31192" r="20205" b="2862"/>
          <a:stretch/>
        </p:blipFill>
        <p:spPr>
          <a:xfrm>
            <a:off x="0" y="16033"/>
            <a:ext cx="9144000" cy="6841967"/>
          </a:xfrm>
          <a:solidFill>
            <a:schemeClr val="accent6">
              <a:lumMod val="75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4349881" y="6237312"/>
            <a:ext cx="4431021" cy="46166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 :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จุดเริ่มต้นเส้นทางศึกษาดูงานบ้านน้ำช้าง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5301208"/>
            <a:ext cx="331533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>
                <a:latin typeface="Browallia New" pitchFamily="34" charset="-34"/>
                <a:cs typeface="Browallia New" pitchFamily="34" charset="-34"/>
              </a:rPr>
              <a:t>2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แปลงพืชเศรษฐกิจผสมผสาน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4680520"/>
            <a:ext cx="20120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3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ใต้ร่มไม้ใหญ่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8" name="สี่เหลี่ยมผืนผ้า 16"/>
          <p:cNvSpPr/>
          <p:nvPr/>
        </p:nvSpPr>
        <p:spPr>
          <a:xfrm>
            <a:off x="5004048" y="4139343"/>
            <a:ext cx="198002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4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ลำน้ำห้วยไง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75448" y="3518655"/>
            <a:ext cx="274947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5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พื้นที่ปลูกประดู่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3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ไร่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04661" y="111329"/>
            <a:ext cx="217078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>
                <a:latin typeface="Browallia New" pitchFamily="34" charset="-34"/>
                <a:cs typeface="Browallia New" pitchFamily="34" charset="-34"/>
              </a:rPr>
              <a:t>6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น้ำตกห้วยปูน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4047141"/>
            <a:ext cx="233108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8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ฝายผู้ใหญ่กานต์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1882" y="5221737"/>
            <a:ext cx="189507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7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ลานต้นก่อ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4" name="สี่เหลี่ยมผืนผ้า 12"/>
          <p:cNvSpPr/>
          <p:nvPr/>
        </p:nvSpPr>
        <p:spPr>
          <a:xfrm>
            <a:off x="0" y="964537"/>
            <a:ext cx="3999813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2800" b="1" dirty="0" smtClean="0">
                <a:latin typeface="Browallia New" pitchFamily="34" charset="-34"/>
                <a:cs typeface="Browallia New" pitchFamily="34" charset="-34"/>
              </a:rPr>
              <a:t>แผนการรับคณะ “รู้จักประเทศไทย”</a:t>
            </a:r>
            <a:endParaRPr lang="en-US" sz="2800" b="1" dirty="0"/>
          </a:p>
        </p:txBody>
      </p:sp>
      <p:sp>
        <p:nvSpPr>
          <p:cNvPr id="16" name="Freeform 15"/>
          <p:cNvSpPr/>
          <p:nvPr/>
        </p:nvSpPr>
        <p:spPr>
          <a:xfrm>
            <a:off x="5389622" y="5592846"/>
            <a:ext cx="92948" cy="326402"/>
          </a:xfrm>
          <a:custGeom>
            <a:avLst/>
            <a:gdLst>
              <a:gd name="connsiteX0" fmla="*/ 122830 w 179122"/>
              <a:gd name="connsiteY0" fmla="*/ 300250 h 300250"/>
              <a:gd name="connsiteX1" fmla="*/ 177421 w 179122"/>
              <a:gd name="connsiteY1" fmla="*/ 232012 h 300250"/>
              <a:gd name="connsiteX2" fmla="*/ 163774 w 179122"/>
              <a:gd name="connsiteY2" fmla="*/ 163773 h 300250"/>
              <a:gd name="connsiteX3" fmla="*/ 150126 w 179122"/>
              <a:gd name="connsiteY3" fmla="*/ 122829 h 300250"/>
              <a:gd name="connsiteX4" fmla="*/ 109182 w 179122"/>
              <a:gd name="connsiteY4" fmla="*/ 109182 h 300250"/>
              <a:gd name="connsiteX5" fmla="*/ 40944 w 179122"/>
              <a:gd name="connsiteY5" fmla="*/ 40943 h 300250"/>
              <a:gd name="connsiteX6" fmla="*/ 0 w 179122"/>
              <a:gd name="connsiteY6" fmla="*/ 0 h 3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122" h="300250">
                <a:moveTo>
                  <a:pt x="122830" y="300250"/>
                </a:moveTo>
                <a:cubicBezTo>
                  <a:pt x="141027" y="277504"/>
                  <a:pt x="169051" y="259913"/>
                  <a:pt x="177421" y="232012"/>
                </a:cubicBezTo>
                <a:cubicBezTo>
                  <a:pt x="184087" y="209794"/>
                  <a:pt x="169400" y="186277"/>
                  <a:pt x="163774" y="163773"/>
                </a:cubicBezTo>
                <a:cubicBezTo>
                  <a:pt x="160285" y="149816"/>
                  <a:pt x="160299" y="133002"/>
                  <a:pt x="150126" y="122829"/>
                </a:cubicBezTo>
                <a:cubicBezTo>
                  <a:pt x="139953" y="112657"/>
                  <a:pt x="122830" y="113731"/>
                  <a:pt x="109182" y="109182"/>
                </a:cubicBezTo>
                <a:cubicBezTo>
                  <a:pt x="59143" y="34120"/>
                  <a:pt x="109181" y="97806"/>
                  <a:pt x="40944" y="40943"/>
                </a:cubicBezTo>
                <a:cubicBezTo>
                  <a:pt x="26116" y="28587"/>
                  <a:pt x="0" y="0"/>
                  <a:pt x="0" y="0"/>
                </a:cubicBezTo>
              </a:path>
            </a:pathLst>
          </a:custGeom>
          <a:solidFill>
            <a:srgbClr val="00B050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148063" y="5075446"/>
            <a:ext cx="147267" cy="410953"/>
          </a:xfrm>
          <a:custGeom>
            <a:avLst/>
            <a:gdLst>
              <a:gd name="connsiteX0" fmla="*/ 177870 w 177870"/>
              <a:gd name="connsiteY0" fmla="*/ 436728 h 436728"/>
              <a:gd name="connsiteX1" fmla="*/ 164223 w 177870"/>
              <a:gd name="connsiteY1" fmla="*/ 272955 h 436728"/>
              <a:gd name="connsiteX2" fmla="*/ 136927 w 177870"/>
              <a:gd name="connsiteY2" fmla="*/ 191068 h 436728"/>
              <a:gd name="connsiteX3" fmla="*/ 95984 w 177870"/>
              <a:gd name="connsiteY3" fmla="*/ 177421 h 436728"/>
              <a:gd name="connsiteX4" fmla="*/ 68688 w 177870"/>
              <a:gd name="connsiteY4" fmla="*/ 136477 h 436728"/>
              <a:gd name="connsiteX5" fmla="*/ 27745 w 177870"/>
              <a:gd name="connsiteY5" fmla="*/ 109182 h 436728"/>
              <a:gd name="connsiteX6" fmla="*/ 449 w 177870"/>
              <a:gd name="connsiteY6" fmla="*/ 0 h 43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870" h="436728">
                <a:moveTo>
                  <a:pt x="177870" y="436728"/>
                </a:moveTo>
                <a:cubicBezTo>
                  <a:pt x="173321" y="382137"/>
                  <a:pt x="173229" y="326990"/>
                  <a:pt x="164223" y="272955"/>
                </a:cubicBezTo>
                <a:cubicBezTo>
                  <a:pt x="159493" y="244574"/>
                  <a:pt x="164223" y="200166"/>
                  <a:pt x="136927" y="191068"/>
                </a:cubicBezTo>
                <a:lnTo>
                  <a:pt x="95984" y="177421"/>
                </a:lnTo>
                <a:cubicBezTo>
                  <a:pt x="86885" y="163773"/>
                  <a:pt x="80287" y="148076"/>
                  <a:pt x="68688" y="136477"/>
                </a:cubicBezTo>
                <a:cubicBezTo>
                  <a:pt x="57090" y="124879"/>
                  <a:pt x="34407" y="124171"/>
                  <a:pt x="27745" y="109182"/>
                </a:cubicBezTo>
                <a:cubicBezTo>
                  <a:pt x="-42128" y="-48033"/>
                  <a:pt x="47907" y="47455"/>
                  <a:pt x="449" y="0"/>
                </a:cubicBez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4612943" y="4490113"/>
            <a:ext cx="391105" cy="428959"/>
          </a:xfrm>
          <a:custGeom>
            <a:avLst/>
            <a:gdLst>
              <a:gd name="connsiteX0" fmla="*/ 436729 w 436729"/>
              <a:gd name="connsiteY0" fmla="*/ 423081 h 423081"/>
              <a:gd name="connsiteX1" fmla="*/ 327547 w 436729"/>
              <a:gd name="connsiteY1" fmla="*/ 327547 h 423081"/>
              <a:gd name="connsiteX2" fmla="*/ 259308 w 436729"/>
              <a:gd name="connsiteY2" fmla="*/ 259308 h 423081"/>
              <a:gd name="connsiteX3" fmla="*/ 191069 w 436729"/>
              <a:gd name="connsiteY3" fmla="*/ 177421 h 423081"/>
              <a:gd name="connsiteX4" fmla="*/ 122830 w 436729"/>
              <a:gd name="connsiteY4" fmla="*/ 95535 h 423081"/>
              <a:gd name="connsiteX5" fmla="*/ 0 w 436729"/>
              <a:gd name="connsiteY5" fmla="*/ 27296 h 423081"/>
              <a:gd name="connsiteX6" fmla="*/ 0 w 436729"/>
              <a:gd name="connsiteY6" fmla="*/ 0 h 42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729" h="423081">
                <a:moveTo>
                  <a:pt x="436729" y="423081"/>
                </a:moveTo>
                <a:cubicBezTo>
                  <a:pt x="399859" y="393585"/>
                  <a:pt x="358317" y="364471"/>
                  <a:pt x="327547" y="327547"/>
                </a:cubicBezTo>
                <a:cubicBezTo>
                  <a:pt x="270681" y="259308"/>
                  <a:pt x="334370" y="309349"/>
                  <a:pt x="259308" y="259308"/>
                </a:cubicBezTo>
                <a:cubicBezTo>
                  <a:pt x="191537" y="157655"/>
                  <a:pt x="278639" y="282505"/>
                  <a:pt x="191069" y="177421"/>
                </a:cubicBezTo>
                <a:cubicBezTo>
                  <a:pt x="159600" y="139659"/>
                  <a:pt x="167683" y="125437"/>
                  <a:pt x="122830" y="95535"/>
                </a:cubicBezTo>
                <a:cubicBezTo>
                  <a:pt x="91924" y="74931"/>
                  <a:pt x="0" y="82073"/>
                  <a:pt x="0" y="27296"/>
                </a:cubicBezTo>
                <a:lnTo>
                  <a:pt x="0" y="0"/>
                </a:ln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353636" y="3971499"/>
            <a:ext cx="204716" cy="382137"/>
          </a:xfrm>
          <a:custGeom>
            <a:avLst/>
            <a:gdLst>
              <a:gd name="connsiteX0" fmla="*/ 204716 w 204716"/>
              <a:gd name="connsiteY0" fmla="*/ 382137 h 382137"/>
              <a:gd name="connsiteX1" fmla="*/ 163773 w 204716"/>
              <a:gd name="connsiteY1" fmla="*/ 272955 h 382137"/>
              <a:gd name="connsiteX2" fmla="*/ 150125 w 204716"/>
              <a:gd name="connsiteY2" fmla="*/ 218364 h 382137"/>
              <a:gd name="connsiteX3" fmla="*/ 136477 w 204716"/>
              <a:gd name="connsiteY3" fmla="*/ 177420 h 382137"/>
              <a:gd name="connsiteX4" fmla="*/ 109182 w 204716"/>
              <a:gd name="connsiteY4" fmla="*/ 122829 h 382137"/>
              <a:gd name="connsiteX5" fmla="*/ 81886 w 204716"/>
              <a:gd name="connsiteY5" fmla="*/ 40943 h 382137"/>
              <a:gd name="connsiteX6" fmla="*/ 40943 w 204716"/>
              <a:gd name="connsiteY6" fmla="*/ 27295 h 382137"/>
              <a:gd name="connsiteX7" fmla="*/ 0 w 204716"/>
              <a:gd name="connsiteY7" fmla="*/ 0 h 382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716" h="382137">
                <a:moveTo>
                  <a:pt x="204716" y="382137"/>
                </a:moveTo>
                <a:cubicBezTo>
                  <a:pt x="170101" y="209066"/>
                  <a:pt x="216486" y="395953"/>
                  <a:pt x="163773" y="272955"/>
                </a:cubicBezTo>
                <a:cubicBezTo>
                  <a:pt x="156384" y="255715"/>
                  <a:pt x="155278" y="236399"/>
                  <a:pt x="150125" y="218364"/>
                </a:cubicBezTo>
                <a:cubicBezTo>
                  <a:pt x="146173" y="204531"/>
                  <a:pt x="142144" y="190643"/>
                  <a:pt x="136477" y="177420"/>
                </a:cubicBezTo>
                <a:cubicBezTo>
                  <a:pt x="128463" y="158720"/>
                  <a:pt x="116738" y="141719"/>
                  <a:pt x="109182" y="122829"/>
                </a:cubicBezTo>
                <a:cubicBezTo>
                  <a:pt x="98496" y="96115"/>
                  <a:pt x="109181" y="50042"/>
                  <a:pt x="81886" y="40943"/>
                </a:cubicBezTo>
                <a:cubicBezTo>
                  <a:pt x="68238" y="36394"/>
                  <a:pt x="53810" y="33729"/>
                  <a:pt x="40943" y="27295"/>
                </a:cubicBezTo>
                <a:cubicBezTo>
                  <a:pt x="26272" y="19960"/>
                  <a:pt x="0" y="0"/>
                  <a:pt x="0" y="0"/>
                </a:cubicBez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862316" y="68239"/>
            <a:ext cx="2060812" cy="3753134"/>
          </a:xfrm>
          <a:custGeom>
            <a:avLst/>
            <a:gdLst>
              <a:gd name="connsiteX0" fmla="*/ 464024 w 2060812"/>
              <a:gd name="connsiteY0" fmla="*/ 3753134 h 3753134"/>
              <a:gd name="connsiteX1" fmla="*/ 477672 w 2060812"/>
              <a:gd name="connsiteY1" fmla="*/ 3643952 h 3753134"/>
              <a:gd name="connsiteX2" fmla="*/ 504968 w 2060812"/>
              <a:gd name="connsiteY2" fmla="*/ 3562065 h 3753134"/>
              <a:gd name="connsiteX3" fmla="*/ 491320 w 2060812"/>
              <a:gd name="connsiteY3" fmla="*/ 3384645 h 3753134"/>
              <a:gd name="connsiteX4" fmla="*/ 464024 w 2060812"/>
              <a:gd name="connsiteY4" fmla="*/ 3343701 h 3753134"/>
              <a:gd name="connsiteX5" fmla="*/ 423081 w 2060812"/>
              <a:gd name="connsiteY5" fmla="*/ 3289110 h 3753134"/>
              <a:gd name="connsiteX6" fmla="*/ 300251 w 2060812"/>
              <a:gd name="connsiteY6" fmla="*/ 3220871 h 3753134"/>
              <a:gd name="connsiteX7" fmla="*/ 232012 w 2060812"/>
              <a:gd name="connsiteY7" fmla="*/ 3152633 h 3753134"/>
              <a:gd name="connsiteX8" fmla="*/ 204717 w 2060812"/>
              <a:gd name="connsiteY8" fmla="*/ 3111689 h 3753134"/>
              <a:gd name="connsiteX9" fmla="*/ 163774 w 2060812"/>
              <a:gd name="connsiteY9" fmla="*/ 3084394 h 3753134"/>
              <a:gd name="connsiteX10" fmla="*/ 122830 w 2060812"/>
              <a:gd name="connsiteY10" fmla="*/ 3043451 h 3753134"/>
              <a:gd name="connsiteX11" fmla="*/ 40944 w 2060812"/>
              <a:gd name="connsiteY11" fmla="*/ 2988860 h 3753134"/>
              <a:gd name="connsiteX12" fmla="*/ 0 w 2060812"/>
              <a:gd name="connsiteY12" fmla="*/ 2879677 h 3753134"/>
              <a:gd name="connsiteX13" fmla="*/ 13648 w 2060812"/>
              <a:gd name="connsiteY13" fmla="*/ 2770495 h 3753134"/>
              <a:gd name="connsiteX14" fmla="*/ 54591 w 2060812"/>
              <a:gd name="connsiteY14" fmla="*/ 2729552 h 3753134"/>
              <a:gd name="connsiteX15" fmla="*/ 95535 w 2060812"/>
              <a:gd name="connsiteY15" fmla="*/ 2715904 h 3753134"/>
              <a:gd name="connsiteX16" fmla="*/ 327547 w 2060812"/>
              <a:gd name="connsiteY16" fmla="*/ 2702257 h 3753134"/>
              <a:gd name="connsiteX17" fmla="*/ 423081 w 2060812"/>
              <a:gd name="connsiteY17" fmla="*/ 2224585 h 3753134"/>
              <a:gd name="connsiteX18" fmla="*/ 450377 w 2060812"/>
              <a:gd name="connsiteY18" fmla="*/ 2142698 h 3753134"/>
              <a:gd name="connsiteX19" fmla="*/ 395785 w 2060812"/>
              <a:gd name="connsiteY19" fmla="*/ 1897039 h 3753134"/>
              <a:gd name="connsiteX20" fmla="*/ 354842 w 2060812"/>
              <a:gd name="connsiteY20" fmla="*/ 1869743 h 3753134"/>
              <a:gd name="connsiteX21" fmla="*/ 327547 w 2060812"/>
              <a:gd name="connsiteY21" fmla="*/ 1828800 h 3753134"/>
              <a:gd name="connsiteX22" fmla="*/ 368490 w 2060812"/>
              <a:gd name="connsiteY22" fmla="*/ 1705970 h 3753134"/>
              <a:gd name="connsiteX23" fmla="*/ 409433 w 2060812"/>
              <a:gd name="connsiteY23" fmla="*/ 1665027 h 3753134"/>
              <a:gd name="connsiteX24" fmla="*/ 450377 w 2060812"/>
              <a:gd name="connsiteY24" fmla="*/ 1651379 h 3753134"/>
              <a:gd name="connsiteX25" fmla="*/ 491320 w 2060812"/>
              <a:gd name="connsiteY25" fmla="*/ 1624083 h 3753134"/>
              <a:gd name="connsiteX26" fmla="*/ 518615 w 2060812"/>
              <a:gd name="connsiteY26" fmla="*/ 1569492 h 3753134"/>
              <a:gd name="connsiteX27" fmla="*/ 477672 w 2060812"/>
              <a:gd name="connsiteY27" fmla="*/ 1555845 h 3753134"/>
              <a:gd name="connsiteX28" fmla="*/ 491320 w 2060812"/>
              <a:gd name="connsiteY28" fmla="*/ 1446662 h 3753134"/>
              <a:gd name="connsiteX29" fmla="*/ 545911 w 2060812"/>
              <a:gd name="connsiteY29" fmla="*/ 1419367 h 3753134"/>
              <a:gd name="connsiteX30" fmla="*/ 586854 w 2060812"/>
              <a:gd name="connsiteY30" fmla="*/ 1392071 h 3753134"/>
              <a:gd name="connsiteX31" fmla="*/ 668741 w 2060812"/>
              <a:gd name="connsiteY31" fmla="*/ 1364776 h 3753134"/>
              <a:gd name="connsiteX32" fmla="*/ 709684 w 2060812"/>
              <a:gd name="connsiteY32" fmla="*/ 1337480 h 3753134"/>
              <a:gd name="connsiteX33" fmla="*/ 736980 w 2060812"/>
              <a:gd name="connsiteY33" fmla="*/ 1296537 h 3753134"/>
              <a:gd name="connsiteX34" fmla="*/ 777923 w 2060812"/>
              <a:gd name="connsiteY34" fmla="*/ 1241946 h 3753134"/>
              <a:gd name="connsiteX35" fmla="*/ 791571 w 2060812"/>
              <a:gd name="connsiteY35" fmla="*/ 996286 h 3753134"/>
              <a:gd name="connsiteX36" fmla="*/ 777923 w 2060812"/>
              <a:gd name="connsiteY36" fmla="*/ 955343 h 3753134"/>
              <a:gd name="connsiteX37" fmla="*/ 791571 w 2060812"/>
              <a:gd name="connsiteY37" fmla="*/ 805218 h 3753134"/>
              <a:gd name="connsiteX38" fmla="*/ 805218 w 2060812"/>
              <a:gd name="connsiteY38" fmla="*/ 764274 h 3753134"/>
              <a:gd name="connsiteX39" fmla="*/ 887105 w 2060812"/>
              <a:gd name="connsiteY39" fmla="*/ 723331 h 3753134"/>
              <a:gd name="connsiteX40" fmla="*/ 1050878 w 2060812"/>
              <a:gd name="connsiteY40" fmla="*/ 655092 h 3753134"/>
              <a:gd name="connsiteX41" fmla="*/ 1091821 w 2060812"/>
              <a:gd name="connsiteY41" fmla="*/ 668740 h 3753134"/>
              <a:gd name="connsiteX42" fmla="*/ 1132765 w 2060812"/>
              <a:gd name="connsiteY42" fmla="*/ 696036 h 3753134"/>
              <a:gd name="connsiteX43" fmla="*/ 1269242 w 2060812"/>
              <a:gd name="connsiteY43" fmla="*/ 682388 h 3753134"/>
              <a:gd name="connsiteX44" fmla="*/ 1323833 w 2060812"/>
              <a:gd name="connsiteY44" fmla="*/ 668740 h 3753134"/>
              <a:gd name="connsiteX45" fmla="*/ 1542197 w 2060812"/>
              <a:gd name="connsiteY45" fmla="*/ 655092 h 3753134"/>
              <a:gd name="connsiteX46" fmla="*/ 1487606 w 2060812"/>
              <a:gd name="connsiteY46" fmla="*/ 518615 h 3753134"/>
              <a:gd name="connsiteX47" fmla="*/ 1419368 w 2060812"/>
              <a:gd name="connsiteY47" fmla="*/ 436728 h 3753134"/>
              <a:gd name="connsiteX48" fmla="*/ 1433015 w 2060812"/>
              <a:gd name="connsiteY48" fmla="*/ 382137 h 3753134"/>
              <a:gd name="connsiteX49" fmla="*/ 1514902 w 2060812"/>
              <a:gd name="connsiteY49" fmla="*/ 354842 h 3753134"/>
              <a:gd name="connsiteX50" fmla="*/ 1555845 w 2060812"/>
              <a:gd name="connsiteY50" fmla="*/ 341194 h 3753134"/>
              <a:gd name="connsiteX51" fmla="*/ 1733266 w 2060812"/>
              <a:gd name="connsiteY51" fmla="*/ 300251 h 3753134"/>
              <a:gd name="connsiteX52" fmla="*/ 1828800 w 2060812"/>
              <a:gd name="connsiteY52" fmla="*/ 259307 h 3753134"/>
              <a:gd name="connsiteX53" fmla="*/ 1937983 w 2060812"/>
              <a:gd name="connsiteY53" fmla="*/ 177421 h 3753134"/>
              <a:gd name="connsiteX54" fmla="*/ 2019869 w 2060812"/>
              <a:gd name="connsiteY54" fmla="*/ 136477 h 3753134"/>
              <a:gd name="connsiteX55" fmla="*/ 2060812 w 2060812"/>
              <a:gd name="connsiteY55" fmla="*/ 109182 h 3753134"/>
              <a:gd name="connsiteX56" fmla="*/ 2047165 w 2060812"/>
              <a:gd name="connsiteY56" fmla="*/ 68239 h 3753134"/>
              <a:gd name="connsiteX57" fmla="*/ 2006221 w 2060812"/>
              <a:gd name="connsiteY57" fmla="*/ 54591 h 3753134"/>
              <a:gd name="connsiteX58" fmla="*/ 1910687 w 2060812"/>
              <a:gd name="connsiteY58" fmla="*/ 27295 h 3753134"/>
              <a:gd name="connsiteX59" fmla="*/ 1897039 w 2060812"/>
              <a:gd name="connsiteY59" fmla="*/ 0 h 375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060812" h="3753134">
                <a:moveTo>
                  <a:pt x="464024" y="3753134"/>
                </a:moveTo>
                <a:cubicBezTo>
                  <a:pt x="468573" y="3716740"/>
                  <a:pt x="469987" y="3679815"/>
                  <a:pt x="477672" y="3643952"/>
                </a:cubicBezTo>
                <a:cubicBezTo>
                  <a:pt x="483701" y="3615818"/>
                  <a:pt x="504968" y="3562065"/>
                  <a:pt x="504968" y="3562065"/>
                </a:cubicBezTo>
                <a:cubicBezTo>
                  <a:pt x="500419" y="3502925"/>
                  <a:pt x="502251" y="3442944"/>
                  <a:pt x="491320" y="3384645"/>
                </a:cubicBezTo>
                <a:cubicBezTo>
                  <a:pt x="488297" y="3368523"/>
                  <a:pt x="473558" y="3357049"/>
                  <a:pt x="464024" y="3343701"/>
                </a:cubicBezTo>
                <a:cubicBezTo>
                  <a:pt x="450803" y="3325192"/>
                  <a:pt x="440082" y="3304222"/>
                  <a:pt x="423081" y="3289110"/>
                </a:cubicBezTo>
                <a:cubicBezTo>
                  <a:pt x="366768" y="3239054"/>
                  <a:pt x="355852" y="3239405"/>
                  <a:pt x="300251" y="3220871"/>
                </a:cubicBezTo>
                <a:cubicBezTo>
                  <a:pt x="227462" y="3111687"/>
                  <a:pt x="323000" y="3243621"/>
                  <a:pt x="232012" y="3152633"/>
                </a:cubicBezTo>
                <a:cubicBezTo>
                  <a:pt x="220414" y="3141035"/>
                  <a:pt x="216315" y="3123288"/>
                  <a:pt x="204717" y="3111689"/>
                </a:cubicBezTo>
                <a:cubicBezTo>
                  <a:pt x="193119" y="3100091"/>
                  <a:pt x="176375" y="3094894"/>
                  <a:pt x="163774" y="3084394"/>
                </a:cubicBezTo>
                <a:cubicBezTo>
                  <a:pt x="148946" y="3072038"/>
                  <a:pt x="138065" y="3055301"/>
                  <a:pt x="122830" y="3043451"/>
                </a:cubicBezTo>
                <a:cubicBezTo>
                  <a:pt x="96935" y="3023311"/>
                  <a:pt x="40944" y="2988860"/>
                  <a:pt x="40944" y="2988860"/>
                </a:cubicBezTo>
                <a:cubicBezTo>
                  <a:pt x="25416" y="2957803"/>
                  <a:pt x="0" y="2916841"/>
                  <a:pt x="0" y="2879677"/>
                </a:cubicBezTo>
                <a:cubicBezTo>
                  <a:pt x="0" y="2843000"/>
                  <a:pt x="1114" y="2804964"/>
                  <a:pt x="13648" y="2770495"/>
                </a:cubicBezTo>
                <a:cubicBezTo>
                  <a:pt x="20244" y="2752356"/>
                  <a:pt x="38532" y="2740258"/>
                  <a:pt x="54591" y="2729552"/>
                </a:cubicBezTo>
                <a:cubicBezTo>
                  <a:pt x="66561" y="2721572"/>
                  <a:pt x="81220" y="2717335"/>
                  <a:pt x="95535" y="2715904"/>
                </a:cubicBezTo>
                <a:cubicBezTo>
                  <a:pt x="172622" y="2708196"/>
                  <a:pt x="250210" y="2706806"/>
                  <a:pt x="327547" y="2702257"/>
                </a:cubicBezTo>
                <a:cubicBezTo>
                  <a:pt x="566128" y="2662492"/>
                  <a:pt x="385920" y="2720052"/>
                  <a:pt x="423081" y="2224585"/>
                </a:cubicBezTo>
                <a:cubicBezTo>
                  <a:pt x="425233" y="2195893"/>
                  <a:pt x="450377" y="2142698"/>
                  <a:pt x="450377" y="2142698"/>
                </a:cubicBezTo>
                <a:cubicBezTo>
                  <a:pt x="429658" y="1790489"/>
                  <a:pt x="511381" y="1954836"/>
                  <a:pt x="395785" y="1897039"/>
                </a:cubicBezTo>
                <a:cubicBezTo>
                  <a:pt x="381114" y="1889704"/>
                  <a:pt x="368490" y="1878842"/>
                  <a:pt x="354842" y="1869743"/>
                </a:cubicBezTo>
                <a:cubicBezTo>
                  <a:pt x="345744" y="1856095"/>
                  <a:pt x="329358" y="1845102"/>
                  <a:pt x="327547" y="1828800"/>
                </a:cubicBezTo>
                <a:cubicBezTo>
                  <a:pt x="321971" y="1778618"/>
                  <a:pt x="338837" y="1741554"/>
                  <a:pt x="368490" y="1705970"/>
                </a:cubicBezTo>
                <a:cubicBezTo>
                  <a:pt x="380846" y="1691143"/>
                  <a:pt x="393374" y="1675733"/>
                  <a:pt x="409433" y="1665027"/>
                </a:cubicBezTo>
                <a:cubicBezTo>
                  <a:pt x="421403" y="1657047"/>
                  <a:pt x="436729" y="1655928"/>
                  <a:pt x="450377" y="1651379"/>
                </a:cubicBezTo>
                <a:cubicBezTo>
                  <a:pt x="464025" y="1642280"/>
                  <a:pt x="476649" y="1631418"/>
                  <a:pt x="491320" y="1624083"/>
                </a:cubicBezTo>
                <a:cubicBezTo>
                  <a:pt x="515583" y="1611952"/>
                  <a:pt x="567142" y="1618019"/>
                  <a:pt x="518615" y="1569492"/>
                </a:cubicBezTo>
                <a:cubicBezTo>
                  <a:pt x="508443" y="1559320"/>
                  <a:pt x="491320" y="1560394"/>
                  <a:pt x="477672" y="1555845"/>
                </a:cubicBezTo>
                <a:cubicBezTo>
                  <a:pt x="482221" y="1519451"/>
                  <a:pt x="474917" y="1479467"/>
                  <a:pt x="491320" y="1446662"/>
                </a:cubicBezTo>
                <a:cubicBezTo>
                  <a:pt x="500418" y="1428465"/>
                  <a:pt x="528247" y="1429461"/>
                  <a:pt x="545911" y="1419367"/>
                </a:cubicBezTo>
                <a:cubicBezTo>
                  <a:pt x="560152" y="1411229"/>
                  <a:pt x="571865" y="1398733"/>
                  <a:pt x="586854" y="1392071"/>
                </a:cubicBezTo>
                <a:cubicBezTo>
                  <a:pt x="613146" y="1380386"/>
                  <a:pt x="668741" y="1364776"/>
                  <a:pt x="668741" y="1364776"/>
                </a:cubicBezTo>
                <a:cubicBezTo>
                  <a:pt x="682389" y="1355677"/>
                  <a:pt x="698086" y="1349078"/>
                  <a:pt x="709684" y="1337480"/>
                </a:cubicBezTo>
                <a:cubicBezTo>
                  <a:pt x="721282" y="1325882"/>
                  <a:pt x="727446" y="1309884"/>
                  <a:pt x="736980" y="1296537"/>
                </a:cubicBezTo>
                <a:cubicBezTo>
                  <a:pt x="750201" y="1278028"/>
                  <a:pt x="764275" y="1260143"/>
                  <a:pt x="777923" y="1241946"/>
                </a:cubicBezTo>
                <a:cubicBezTo>
                  <a:pt x="811552" y="1107426"/>
                  <a:pt x="814744" y="1146916"/>
                  <a:pt x="791571" y="996286"/>
                </a:cubicBezTo>
                <a:cubicBezTo>
                  <a:pt x="789384" y="982067"/>
                  <a:pt x="782472" y="968991"/>
                  <a:pt x="777923" y="955343"/>
                </a:cubicBezTo>
                <a:cubicBezTo>
                  <a:pt x="782472" y="905301"/>
                  <a:pt x="784465" y="854961"/>
                  <a:pt x="791571" y="805218"/>
                </a:cubicBezTo>
                <a:cubicBezTo>
                  <a:pt x="793605" y="790976"/>
                  <a:pt x="796231" y="775508"/>
                  <a:pt x="805218" y="764274"/>
                </a:cubicBezTo>
                <a:cubicBezTo>
                  <a:pt x="824458" y="740224"/>
                  <a:pt x="860135" y="732321"/>
                  <a:pt x="887105" y="723331"/>
                </a:cubicBezTo>
                <a:cubicBezTo>
                  <a:pt x="962041" y="610928"/>
                  <a:pt x="909144" y="637376"/>
                  <a:pt x="1050878" y="655092"/>
                </a:cubicBezTo>
                <a:cubicBezTo>
                  <a:pt x="1064526" y="659641"/>
                  <a:pt x="1078954" y="662306"/>
                  <a:pt x="1091821" y="668740"/>
                </a:cubicBezTo>
                <a:cubicBezTo>
                  <a:pt x="1106492" y="676076"/>
                  <a:pt x="1116410" y="694778"/>
                  <a:pt x="1132765" y="696036"/>
                </a:cubicBezTo>
                <a:cubicBezTo>
                  <a:pt x="1178350" y="699543"/>
                  <a:pt x="1223750" y="686937"/>
                  <a:pt x="1269242" y="682388"/>
                </a:cubicBezTo>
                <a:cubicBezTo>
                  <a:pt x="1287439" y="677839"/>
                  <a:pt x="1305169" y="670606"/>
                  <a:pt x="1323833" y="668740"/>
                </a:cubicBezTo>
                <a:cubicBezTo>
                  <a:pt x="1396401" y="661483"/>
                  <a:pt x="1481516" y="695546"/>
                  <a:pt x="1542197" y="655092"/>
                </a:cubicBezTo>
                <a:cubicBezTo>
                  <a:pt x="1674250" y="567057"/>
                  <a:pt x="1516196" y="528144"/>
                  <a:pt x="1487606" y="518615"/>
                </a:cubicBezTo>
                <a:cubicBezTo>
                  <a:pt x="1476055" y="507064"/>
                  <a:pt x="1422535" y="458895"/>
                  <a:pt x="1419368" y="436728"/>
                </a:cubicBezTo>
                <a:cubicBezTo>
                  <a:pt x="1416715" y="418160"/>
                  <a:pt x="1418774" y="394344"/>
                  <a:pt x="1433015" y="382137"/>
                </a:cubicBezTo>
                <a:cubicBezTo>
                  <a:pt x="1454860" y="363412"/>
                  <a:pt x="1487606" y="363940"/>
                  <a:pt x="1514902" y="354842"/>
                </a:cubicBezTo>
                <a:cubicBezTo>
                  <a:pt x="1528550" y="350293"/>
                  <a:pt x="1541738" y="344015"/>
                  <a:pt x="1555845" y="341194"/>
                </a:cubicBezTo>
                <a:cubicBezTo>
                  <a:pt x="1706429" y="311077"/>
                  <a:pt x="1648310" y="328568"/>
                  <a:pt x="1733266" y="300251"/>
                </a:cubicBezTo>
                <a:cubicBezTo>
                  <a:pt x="1843757" y="226588"/>
                  <a:pt x="1696612" y="318057"/>
                  <a:pt x="1828800" y="259307"/>
                </a:cubicBezTo>
                <a:cubicBezTo>
                  <a:pt x="1914835" y="221069"/>
                  <a:pt x="1877376" y="227927"/>
                  <a:pt x="1937983" y="177421"/>
                </a:cubicBezTo>
                <a:cubicBezTo>
                  <a:pt x="1996653" y="128529"/>
                  <a:pt x="1958316" y="167254"/>
                  <a:pt x="2019869" y="136477"/>
                </a:cubicBezTo>
                <a:cubicBezTo>
                  <a:pt x="2034540" y="129142"/>
                  <a:pt x="2047164" y="118280"/>
                  <a:pt x="2060812" y="109182"/>
                </a:cubicBezTo>
                <a:cubicBezTo>
                  <a:pt x="2056263" y="95534"/>
                  <a:pt x="2057337" y="78411"/>
                  <a:pt x="2047165" y="68239"/>
                </a:cubicBezTo>
                <a:cubicBezTo>
                  <a:pt x="2036992" y="58066"/>
                  <a:pt x="2020054" y="58543"/>
                  <a:pt x="2006221" y="54591"/>
                </a:cubicBezTo>
                <a:cubicBezTo>
                  <a:pt x="2001130" y="53136"/>
                  <a:pt x="1920756" y="34847"/>
                  <a:pt x="1910687" y="27295"/>
                </a:cubicBezTo>
                <a:cubicBezTo>
                  <a:pt x="1902549" y="21192"/>
                  <a:pt x="1901588" y="9098"/>
                  <a:pt x="1897039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425588" y="3944203"/>
            <a:ext cx="846161" cy="1023582"/>
          </a:xfrm>
          <a:custGeom>
            <a:avLst/>
            <a:gdLst>
              <a:gd name="connsiteX0" fmla="*/ 846161 w 846161"/>
              <a:gd name="connsiteY0" fmla="*/ 0 h 1023582"/>
              <a:gd name="connsiteX1" fmla="*/ 750627 w 846161"/>
              <a:gd name="connsiteY1" fmla="*/ 109182 h 1023582"/>
              <a:gd name="connsiteX2" fmla="*/ 709684 w 846161"/>
              <a:gd name="connsiteY2" fmla="*/ 204716 h 1023582"/>
              <a:gd name="connsiteX3" fmla="*/ 668740 w 846161"/>
              <a:gd name="connsiteY3" fmla="*/ 218364 h 1023582"/>
              <a:gd name="connsiteX4" fmla="*/ 586854 w 846161"/>
              <a:gd name="connsiteY4" fmla="*/ 272955 h 1023582"/>
              <a:gd name="connsiteX5" fmla="*/ 545911 w 846161"/>
              <a:gd name="connsiteY5" fmla="*/ 300251 h 1023582"/>
              <a:gd name="connsiteX6" fmla="*/ 491319 w 846161"/>
              <a:gd name="connsiteY6" fmla="*/ 382137 h 1023582"/>
              <a:gd name="connsiteX7" fmla="*/ 477672 w 846161"/>
              <a:gd name="connsiteY7" fmla="*/ 423081 h 1023582"/>
              <a:gd name="connsiteX8" fmla="*/ 409433 w 846161"/>
              <a:gd name="connsiteY8" fmla="*/ 518615 h 1023582"/>
              <a:gd name="connsiteX9" fmla="*/ 382137 w 846161"/>
              <a:gd name="connsiteY9" fmla="*/ 559558 h 1023582"/>
              <a:gd name="connsiteX10" fmla="*/ 341194 w 846161"/>
              <a:gd name="connsiteY10" fmla="*/ 573206 h 1023582"/>
              <a:gd name="connsiteX11" fmla="*/ 313899 w 846161"/>
              <a:gd name="connsiteY11" fmla="*/ 614149 h 1023582"/>
              <a:gd name="connsiteX12" fmla="*/ 300251 w 846161"/>
              <a:gd name="connsiteY12" fmla="*/ 668740 h 1023582"/>
              <a:gd name="connsiteX13" fmla="*/ 272955 w 846161"/>
              <a:gd name="connsiteY13" fmla="*/ 750627 h 1023582"/>
              <a:gd name="connsiteX14" fmla="*/ 259308 w 846161"/>
              <a:gd name="connsiteY14" fmla="*/ 805218 h 1023582"/>
              <a:gd name="connsiteX15" fmla="*/ 218364 w 846161"/>
              <a:gd name="connsiteY15" fmla="*/ 846161 h 1023582"/>
              <a:gd name="connsiteX16" fmla="*/ 150125 w 846161"/>
              <a:gd name="connsiteY16" fmla="*/ 928048 h 1023582"/>
              <a:gd name="connsiteX17" fmla="*/ 122830 w 846161"/>
              <a:gd name="connsiteY17" fmla="*/ 968991 h 1023582"/>
              <a:gd name="connsiteX18" fmla="*/ 81887 w 846161"/>
              <a:gd name="connsiteY18" fmla="*/ 982639 h 1023582"/>
              <a:gd name="connsiteX19" fmla="*/ 40943 w 846161"/>
              <a:gd name="connsiteY19" fmla="*/ 1009934 h 1023582"/>
              <a:gd name="connsiteX20" fmla="*/ 0 w 846161"/>
              <a:gd name="connsiteY20" fmla="*/ 1023582 h 102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46161" h="1023582">
                <a:moveTo>
                  <a:pt x="846161" y="0"/>
                </a:moveTo>
                <a:cubicBezTo>
                  <a:pt x="810585" y="35576"/>
                  <a:pt x="773197" y="64042"/>
                  <a:pt x="750627" y="109182"/>
                </a:cubicBezTo>
                <a:cubicBezTo>
                  <a:pt x="734316" y="141805"/>
                  <a:pt x="738081" y="176319"/>
                  <a:pt x="709684" y="204716"/>
                </a:cubicBezTo>
                <a:cubicBezTo>
                  <a:pt x="699511" y="214889"/>
                  <a:pt x="682388" y="213815"/>
                  <a:pt x="668740" y="218364"/>
                </a:cubicBezTo>
                <a:lnTo>
                  <a:pt x="586854" y="272955"/>
                </a:lnTo>
                <a:lnTo>
                  <a:pt x="545911" y="300251"/>
                </a:lnTo>
                <a:cubicBezTo>
                  <a:pt x="527714" y="327546"/>
                  <a:pt x="501692" y="351015"/>
                  <a:pt x="491319" y="382137"/>
                </a:cubicBezTo>
                <a:cubicBezTo>
                  <a:pt x="486770" y="395785"/>
                  <a:pt x="484106" y="410214"/>
                  <a:pt x="477672" y="423081"/>
                </a:cubicBezTo>
                <a:cubicBezTo>
                  <a:pt x="466954" y="444517"/>
                  <a:pt x="419730" y="504199"/>
                  <a:pt x="409433" y="518615"/>
                </a:cubicBezTo>
                <a:cubicBezTo>
                  <a:pt x="399899" y="531962"/>
                  <a:pt x="394945" y="549311"/>
                  <a:pt x="382137" y="559558"/>
                </a:cubicBezTo>
                <a:cubicBezTo>
                  <a:pt x="370903" y="568545"/>
                  <a:pt x="354842" y="568657"/>
                  <a:pt x="341194" y="573206"/>
                </a:cubicBezTo>
                <a:cubicBezTo>
                  <a:pt x="332096" y="586854"/>
                  <a:pt x="320360" y="599073"/>
                  <a:pt x="313899" y="614149"/>
                </a:cubicBezTo>
                <a:cubicBezTo>
                  <a:pt x="306510" y="631389"/>
                  <a:pt x="305641" y="650774"/>
                  <a:pt x="300251" y="668740"/>
                </a:cubicBezTo>
                <a:cubicBezTo>
                  <a:pt x="291983" y="696299"/>
                  <a:pt x="279933" y="722714"/>
                  <a:pt x="272955" y="750627"/>
                </a:cubicBezTo>
                <a:cubicBezTo>
                  <a:pt x="268406" y="768824"/>
                  <a:pt x="268614" y="788932"/>
                  <a:pt x="259308" y="805218"/>
                </a:cubicBezTo>
                <a:cubicBezTo>
                  <a:pt x="249732" y="821976"/>
                  <a:pt x="232012" y="832513"/>
                  <a:pt x="218364" y="846161"/>
                </a:cubicBezTo>
                <a:cubicBezTo>
                  <a:pt x="192297" y="924360"/>
                  <a:pt x="224487" y="853685"/>
                  <a:pt x="150125" y="928048"/>
                </a:cubicBezTo>
                <a:cubicBezTo>
                  <a:pt x="138527" y="939646"/>
                  <a:pt x="135638" y="958744"/>
                  <a:pt x="122830" y="968991"/>
                </a:cubicBezTo>
                <a:cubicBezTo>
                  <a:pt x="111597" y="977978"/>
                  <a:pt x="94754" y="976205"/>
                  <a:pt x="81887" y="982639"/>
                </a:cubicBezTo>
                <a:cubicBezTo>
                  <a:pt x="67216" y="989974"/>
                  <a:pt x="55614" y="1002599"/>
                  <a:pt x="40943" y="1009934"/>
                </a:cubicBezTo>
                <a:cubicBezTo>
                  <a:pt x="28076" y="1016368"/>
                  <a:pt x="0" y="1023582"/>
                  <a:pt x="0" y="1023582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006221" y="4708478"/>
            <a:ext cx="1310185" cy="504967"/>
          </a:xfrm>
          <a:custGeom>
            <a:avLst/>
            <a:gdLst>
              <a:gd name="connsiteX0" fmla="*/ 1310185 w 1310185"/>
              <a:gd name="connsiteY0" fmla="*/ 327546 h 504967"/>
              <a:gd name="connsiteX1" fmla="*/ 1241946 w 1310185"/>
              <a:gd name="connsiteY1" fmla="*/ 354841 h 504967"/>
              <a:gd name="connsiteX2" fmla="*/ 1201003 w 1310185"/>
              <a:gd name="connsiteY2" fmla="*/ 368489 h 504967"/>
              <a:gd name="connsiteX3" fmla="*/ 1160060 w 1310185"/>
              <a:gd name="connsiteY3" fmla="*/ 395785 h 504967"/>
              <a:gd name="connsiteX4" fmla="*/ 1119116 w 1310185"/>
              <a:gd name="connsiteY4" fmla="*/ 436728 h 504967"/>
              <a:gd name="connsiteX5" fmla="*/ 1037230 w 1310185"/>
              <a:gd name="connsiteY5" fmla="*/ 464023 h 504967"/>
              <a:gd name="connsiteX6" fmla="*/ 996286 w 1310185"/>
              <a:gd name="connsiteY6" fmla="*/ 477671 h 504967"/>
              <a:gd name="connsiteX7" fmla="*/ 900752 w 1310185"/>
              <a:gd name="connsiteY7" fmla="*/ 504967 h 504967"/>
              <a:gd name="connsiteX8" fmla="*/ 668740 w 1310185"/>
              <a:gd name="connsiteY8" fmla="*/ 491319 h 504967"/>
              <a:gd name="connsiteX9" fmla="*/ 614149 w 1310185"/>
              <a:gd name="connsiteY9" fmla="*/ 464023 h 504967"/>
              <a:gd name="connsiteX10" fmla="*/ 532263 w 1310185"/>
              <a:gd name="connsiteY10" fmla="*/ 450376 h 504967"/>
              <a:gd name="connsiteX11" fmla="*/ 436728 w 1310185"/>
              <a:gd name="connsiteY11" fmla="*/ 423080 h 504967"/>
              <a:gd name="connsiteX12" fmla="*/ 368489 w 1310185"/>
              <a:gd name="connsiteY12" fmla="*/ 409432 h 504967"/>
              <a:gd name="connsiteX13" fmla="*/ 245660 w 1310185"/>
              <a:gd name="connsiteY13" fmla="*/ 354841 h 504967"/>
              <a:gd name="connsiteX14" fmla="*/ 204716 w 1310185"/>
              <a:gd name="connsiteY14" fmla="*/ 313898 h 504967"/>
              <a:gd name="connsiteX15" fmla="*/ 163773 w 1310185"/>
              <a:gd name="connsiteY15" fmla="*/ 232012 h 504967"/>
              <a:gd name="connsiteX16" fmla="*/ 136478 w 1310185"/>
              <a:gd name="connsiteY16" fmla="*/ 150125 h 504967"/>
              <a:gd name="connsiteX17" fmla="*/ 95534 w 1310185"/>
              <a:gd name="connsiteY17" fmla="*/ 68238 h 504967"/>
              <a:gd name="connsiteX18" fmla="*/ 13648 w 1310185"/>
              <a:gd name="connsiteY18" fmla="*/ 13647 h 504967"/>
              <a:gd name="connsiteX19" fmla="*/ 0 w 1310185"/>
              <a:gd name="connsiteY19" fmla="*/ 0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10185" h="504967">
                <a:moveTo>
                  <a:pt x="1310185" y="327546"/>
                </a:moveTo>
                <a:cubicBezTo>
                  <a:pt x="1287439" y="336644"/>
                  <a:pt x="1264885" y="346239"/>
                  <a:pt x="1241946" y="354841"/>
                </a:cubicBezTo>
                <a:cubicBezTo>
                  <a:pt x="1228476" y="359892"/>
                  <a:pt x="1213870" y="362055"/>
                  <a:pt x="1201003" y="368489"/>
                </a:cubicBezTo>
                <a:cubicBezTo>
                  <a:pt x="1186332" y="375825"/>
                  <a:pt x="1172661" y="385284"/>
                  <a:pt x="1160060" y="395785"/>
                </a:cubicBezTo>
                <a:cubicBezTo>
                  <a:pt x="1145233" y="408141"/>
                  <a:pt x="1135988" y="427355"/>
                  <a:pt x="1119116" y="436728"/>
                </a:cubicBezTo>
                <a:cubicBezTo>
                  <a:pt x="1093965" y="450701"/>
                  <a:pt x="1064525" y="454925"/>
                  <a:pt x="1037230" y="464023"/>
                </a:cubicBezTo>
                <a:cubicBezTo>
                  <a:pt x="1023582" y="468572"/>
                  <a:pt x="1010243" y="474182"/>
                  <a:pt x="996286" y="477671"/>
                </a:cubicBezTo>
                <a:cubicBezTo>
                  <a:pt x="927739" y="494808"/>
                  <a:pt x="959489" y="485387"/>
                  <a:pt x="900752" y="504967"/>
                </a:cubicBezTo>
                <a:cubicBezTo>
                  <a:pt x="823415" y="500418"/>
                  <a:pt x="745432" y="502275"/>
                  <a:pt x="668740" y="491319"/>
                </a:cubicBezTo>
                <a:cubicBezTo>
                  <a:pt x="648600" y="488442"/>
                  <a:pt x="633636" y="469869"/>
                  <a:pt x="614149" y="464023"/>
                </a:cubicBezTo>
                <a:cubicBezTo>
                  <a:pt x="587644" y="456072"/>
                  <a:pt x="559397" y="455803"/>
                  <a:pt x="532263" y="450376"/>
                </a:cubicBezTo>
                <a:cubicBezTo>
                  <a:pt x="404642" y="424852"/>
                  <a:pt x="540774" y="449092"/>
                  <a:pt x="436728" y="423080"/>
                </a:cubicBezTo>
                <a:cubicBezTo>
                  <a:pt x="414224" y="417454"/>
                  <a:pt x="390868" y="415535"/>
                  <a:pt x="368489" y="409432"/>
                </a:cubicBezTo>
                <a:cubicBezTo>
                  <a:pt x="315408" y="394955"/>
                  <a:pt x="285250" y="387832"/>
                  <a:pt x="245660" y="354841"/>
                </a:cubicBezTo>
                <a:cubicBezTo>
                  <a:pt x="230833" y="342485"/>
                  <a:pt x="218364" y="327546"/>
                  <a:pt x="204716" y="313898"/>
                </a:cubicBezTo>
                <a:cubicBezTo>
                  <a:pt x="154948" y="164586"/>
                  <a:pt x="234320" y="390743"/>
                  <a:pt x="163773" y="232012"/>
                </a:cubicBezTo>
                <a:cubicBezTo>
                  <a:pt x="152088" y="205720"/>
                  <a:pt x="145576" y="177421"/>
                  <a:pt x="136478" y="150125"/>
                </a:cubicBezTo>
                <a:cubicBezTo>
                  <a:pt x="126743" y="120920"/>
                  <a:pt x="120434" y="90026"/>
                  <a:pt x="95534" y="68238"/>
                </a:cubicBezTo>
                <a:cubicBezTo>
                  <a:pt x="70846" y="46636"/>
                  <a:pt x="36845" y="36843"/>
                  <a:pt x="13648" y="13647"/>
                </a:cubicBezTo>
                <a:lnTo>
                  <a:pt x="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5268033" y="5683402"/>
            <a:ext cx="0" cy="33042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5047516" y="5110801"/>
            <a:ext cx="123188" cy="43279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4480753" y="4527072"/>
            <a:ext cx="411969" cy="49530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 flipV="1">
            <a:off x="4291471" y="4029220"/>
            <a:ext cx="139094" cy="4111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67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0" t="31192" r="20205" b="2862"/>
          <a:stretch/>
        </p:blipFill>
        <p:spPr>
          <a:xfrm>
            <a:off x="0" y="16033"/>
            <a:ext cx="9144000" cy="6841967"/>
          </a:xfrm>
          <a:solidFill>
            <a:schemeClr val="accent6">
              <a:lumMod val="75000"/>
            </a:schemeClr>
          </a:solidFill>
        </p:spPr>
      </p:pic>
      <p:sp>
        <p:nvSpPr>
          <p:cNvPr id="5" name="TextBox 4"/>
          <p:cNvSpPr txBox="1"/>
          <p:nvPr/>
        </p:nvSpPr>
        <p:spPr>
          <a:xfrm>
            <a:off x="4349881" y="6237312"/>
            <a:ext cx="4431021" cy="46166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 :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จุดเริ่มต้นเส้นทางศึกษาดูงานบ้านน้ำช้าง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52120" y="5301208"/>
            <a:ext cx="331533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>
                <a:latin typeface="Browallia New" pitchFamily="34" charset="-34"/>
                <a:cs typeface="Browallia New" pitchFamily="34" charset="-34"/>
              </a:rPr>
              <a:t>2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แปลงพืชเศรษฐกิจผสมผสาน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4680520"/>
            <a:ext cx="201208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3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ใต้ร่มไม้ใหญ่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8" name="สี่เหลี่ยมผืนผ้า 16"/>
          <p:cNvSpPr/>
          <p:nvPr/>
        </p:nvSpPr>
        <p:spPr>
          <a:xfrm>
            <a:off x="5004048" y="4139343"/>
            <a:ext cx="1980029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4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ลำน้ำห้วยไง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75448" y="3518655"/>
            <a:ext cx="274947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5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พื้นที่ปลูกประดู่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3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ไร่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04661" y="111329"/>
            <a:ext cx="217078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>
                <a:latin typeface="Browallia New" pitchFamily="34" charset="-34"/>
                <a:cs typeface="Browallia New" pitchFamily="34" charset="-34"/>
              </a:rPr>
              <a:t>6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น้ำตกห้วยปูน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544" y="4047141"/>
            <a:ext cx="233108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8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ฝายผู้ใหญ่กานต์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21882" y="5221737"/>
            <a:ext cx="1895071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7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ลานต้นก่อ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4" name="สี่เหลี่ยมผืนผ้า 12"/>
          <p:cNvSpPr/>
          <p:nvPr/>
        </p:nvSpPr>
        <p:spPr>
          <a:xfrm>
            <a:off x="0" y="964537"/>
            <a:ext cx="3999813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h-TH" sz="2800" b="1" dirty="0" smtClean="0">
                <a:latin typeface="Browallia New" pitchFamily="34" charset="-34"/>
                <a:cs typeface="Browallia New" pitchFamily="34" charset="-34"/>
              </a:rPr>
              <a:t>แผนการรับคณะ “รู้จักประเทศไทย”</a:t>
            </a:r>
            <a:endParaRPr lang="en-US" sz="2800" b="1" dirty="0"/>
          </a:p>
        </p:txBody>
      </p:sp>
      <p:sp>
        <p:nvSpPr>
          <p:cNvPr id="16" name="Freeform 15"/>
          <p:cNvSpPr/>
          <p:nvPr/>
        </p:nvSpPr>
        <p:spPr>
          <a:xfrm>
            <a:off x="5389622" y="5592846"/>
            <a:ext cx="92948" cy="326402"/>
          </a:xfrm>
          <a:custGeom>
            <a:avLst/>
            <a:gdLst>
              <a:gd name="connsiteX0" fmla="*/ 122830 w 179122"/>
              <a:gd name="connsiteY0" fmla="*/ 300250 h 300250"/>
              <a:gd name="connsiteX1" fmla="*/ 177421 w 179122"/>
              <a:gd name="connsiteY1" fmla="*/ 232012 h 300250"/>
              <a:gd name="connsiteX2" fmla="*/ 163774 w 179122"/>
              <a:gd name="connsiteY2" fmla="*/ 163773 h 300250"/>
              <a:gd name="connsiteX3" fmla="*/ 150126 w 179122"/>
              <a:gd name="connsiteY3" fmla="*/ 122829 h 300250"/>
              <a:gd name="connsiteX4" fmla="*/ 109182 w 179122"/>
              <a:gd name="connsiteY4" fmla="*/ 109182 h 300250"/>
              <a:gd name="connsiteX5" fmla="*/ 40944 w 179122"/>
              <a:gd name="connsiteY5" fmla="*/ 40943 h 300250"/>
              <a:gd name="connsiteX6" fmla="*/ 0 w 179122"/>
              <a:gd name="connsiteY6" fmla="*/ 0 h 3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122" h="300250">
                <a:moveTo>
                  <a:pt x="122830" y="300250"/>
                </a:moveTo>
                <a:cubicBezTo>
                  <a:pt x="141027" y="277504"/>
                  <a:pt x="169051" y="259913"/>
                  <a:pt x="177421" y="232012"/>
                </a:cubicBezTo>
                <a:cubicBezTo>
                  <a:pt x="184087" y="209794"/>
                  <a:pt x="169400" y="186277"/>
                  <a:pt x="163774" y="163773"/>
                </a:cubicBezTo>
                <a:cubicBezTo>
                  <a:pt x="160285" y="149816"/>
                  <a:pt x="160299" y="133002"/>
                  <a:pt x="150126" y="122829"/>
                </a:cubicBezTo>
                <a:cubicBezTo>
                  <a:pt x="139953" y="112657"/>
                  <a:pt x="122830" y="113731"/>
                  <a:pt x="109182" y="109182"/>
                </a:cubicBezTo>
                <a:cubicBezTo>
                  <a:pt x="59143" y="34120"/>
                  <a:pt x="109181" y="97806"/>
                  <a:pt x="40944" y="40943"/>
                </a:cubicBezTo>
                <a:cubicBezTo>
                  <a:pt x="26116" y="28587"/>
                  <a:pt x="0" y="0"/>
                  <a:pt x="0" y="0"/>
                </a:cubicBezTo>
              </a:path>
            </a:pathLst>
          </a:custGeom>
          <a:solidFill>
            <a:srgbClr val="00B050"/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5148063" y="5075446"/>
            <a:ext cx="147267" cy="410953"/>
          </a:xfrm>
          <a:custGeom>
            <a:avLst/>
            <a:gdLst>
              <a:gd name="connsiteX0" fmla="*/ 177870 w 177870"/>
              <a:gd name="connsiteY0" fmla="*/ 436728 h 436728"/>
              <a:gd name="connsiteX1" fmla="*/ 164223 w 177870"/>
              <a:gd name="connsiteY1" fmla="*/ 272955 h 436728"/>
              <a:gd name="connsiteX2" fmla="*/ 136927 w 177870"/>
              <a:gd name="connsiteY2" fmla="*/ 191068 h 436728"/>
              <a:gd name="connsiteX3" fmla="*/ 95984 w 177870"/>
              <a:gd name="connsiteY3" fmla="*/ 177421 h 436728"/>
              <a:gd name="connsiteX4" fmla="*/ 68688 w 177870"/>
              <a:gd name="connsiteY4" fmla="*/ 136477 h 436728"/>
              <a:gd name="connsiteX5" fmla="*/ 27745 w 177870"/>
              <a:gd name="connsiteY5" fmla="*/ 109182 h 436728"/>
              <a:gd name="connsiteX6" fmla="*/ 449 w 177870"/>
              <a:gd name="connsiteY6" fmla="*/ 0 h 436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7870" h="436728">
                <a:moveTo>
                  <a:pt x="177870" y="436728"/>
                </a:moveTo>
                <a:cubicBezTo>
                  <a:pt x="173321" y="382137"/>
                  <a:pt x="173229" y="326990"/>
                  <a:pt x="164223" y="272955"/>
                </a:cubicBezTo>
                <a:cubicBezTo>
                  <a:pt x="159493" y="244574"/>
                  <a:pt x="164223" y="200166"/>
                  <a:pt x="136927" y="191068"/>
                </a:cubicBezTo>
                <a:lnTo>
                  <a:pt x="95984" y="177421"/>
                </a:lnTo>
                <a:cubicBezTo>
                  <a:pt x="86885" y="163773"/>
                  <a:pt x="80287" y="148076"/>
                  <a:pt x="68688" y="136477"/>
                </a:cubicBezTo>
                <a:cubicBezTo>
                  <a:pt x="57090" y="124879"/>
                  <a:pt x="34407" y="124171"/>
                  <a:pt x="27745" y="109182"/>
                </a:cubicBezTo>
                <a:cubicBezTo>
                  <a:pt x="-42128" y="-48033"/>
                  <a:pt x="47907" y="47455"/>
                  <a:pt x="449" y="0"/>
                </a:cubicBez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17"/>
          <p:cNvSpPr/>
          <p:nvPr/>
        </p:nvSpPr>
        <p:spPr>
          <a:xfrm>
            <a:off x="4612943" y="4490113"/>
            <a:ext cx="391105" cy="428959"/>
          </a:xfrm>
          <a:custGeom>
            <a:avLst/>
            <a:gdLst>
              <a:gd name="connsiteX0" fmla="*/ 436729 w 436729"/>
              <a:gd name="connsiteY0" fmla="*/ 423081 h 423081"/>
              <a:gd name="connsiteX1" fmla="*/ 327547 w 436729"/>
              <a:gd name="connsiteY1" fmla="*/ 327547 h 423081"/>
              <a:gd name="connsiteX2" fmla="*/ 259308 w 436729"/>
              <a:gd name="connsiteY2" fmla="*/ 259308 h 423081"/>
              <a:gd name="connsiteX3" fmla="*/ 191069 w 436729"/>
              <a:gd name="connsiteY3" fmla="*/ 177421 h 423081"/>
              <a:gd name="connsiteX4" fmla="*/ 122830 w 436729"/>
              <a:gd name="connsiteY4" fmla="*/ 95535 h 423081"/>
              <a:gd name="connsiteX5" fmla="*/ 0 w 436729"/>
              <a:gd name="connsiteY5" fmla="*/ 27296 h 423081"/>
              <a:gd name="connsiteX6" fmla="*/ 0 w 436729"/>
              <a:gd name="connsiteY6" fmla="*/ 0 h 423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6729" h="423081">
                <a:moveTo>
                  <a:pt x="436729" y="423081"/>
                </a:moveTo>
                <a:cubicBezTo>
                  <a:pt x="399859" y="393585"/>
                  <a:pt x="358317" y="364471"/>
                  <a:pt x="327547" y="327547"/>
                </a:cubicBezTo>
                <a:cubicBezTo>
                  <a:pt x="270681" y="259308"/>
                  <a:pt x="334370" y="309349"/>
                  <a:pt x="259308" y="259308"/>
                </a:cubicBezTo>
                <a:cubicBezTo>
                  <a:pt x="191537" y="157655"/>
                  <a:pt x="278639" y="282505"/>
                  <a:pt x="191069" y="177421"/>
                </a:cubicBezTo>
                <a:cubicBezTo>
                  <a:pt x="159600" y="139659"/>
                  <a:pt x="167683" y="125437"/>
                  <a:pt x="122830" y="95535"/>
                </a:cubicBezTo>
                <a:cubicBezTo>
                  <a:pt x="91924" y="74931"/>
                  <a:pt x="0" y="82073"/>
                  <a:pt x="0" y="27296"/>
                </a:cubicBezTo>
                <a:lnTo>
                  <a:pt x="0" y="0"/>
                </a:lnTo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/>
        </p:nvSpPr>
        <p:spPr>
          <a:xfrm>
            <a:off x="4353636" y="3971499"/>
            <a:ext cx="204716" cy="382137"/>
          </a:xfrm>
          <a:custGeom>
            <a:avLst/>
            <a:gdLst>
              <a:gd name="connsiteX0" fmla="*/ 204716 w 204716"/>
              <a:gd name="connsiteY0" fmla="*/ 382137 h 382137"/>
              <a:gd name="connsiteX1" fmla="*/ 163773 w 204716"/>
              <a:gd name="connsiteY1" fmla="*/ 272955 h 382137"/>
              <a:gd name="connsiteX2" fmla="*/ 150125 w 204716"/>
              <a:gd name="connsiteY2" fmla="*/ 218364 h 382137"/>
              <a:gd name="connsiteX3" fmla="*/ 136477 w 204716"/>
              <a:gd name="connsiteY3" fmla="*/ 177420 h 382137"/>
              <a:gd name="connsiteX4" fmla="*/ 109182 w 204716"/>
              <a:gd name="connsiteY4" fmla="*/ 122829 h 382137"/>
              <a:gd name="connsiteX5" fmla="*/ 81886 w 204716"/>
              <a:gd name="connsiteY5" fmla="*/ 40943 h 382137"/>
              <a:gd name="connsiteX6" fmla="*/ 40943 w 204716"/>
              <a:gd name="connsiteY6" fmla="*/ 27295 h 382137"/>
              <a:gd name="connsiteX7" fmla="*/ 0 w 204716"/>
              <a:gd name="connsiteY7" fmla="*/ 0 h 382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4716" h="382137">
                <a:moveTo>
                  <a:pt x="204716" y="382137"/>
                </a:moveTo>
                <a:cubicBezTo>
                  <a:pt x="170101" y="209066"/>
                  <a:pt x="216486" y="395953"/>
                  <a:pt x="163773" y="272955"/>
                </a:cubicBezTo>
                <a:cubicBezTo>
                  <a:pt x="156384" y="255715"/>
                  <a:pt x="155278" y="236399"/>
                  <a:pt x="150125" y="218364"/>
                </a:cubicBezTo>
                <a:cubicBezTo>
                  <a:pt x="146173" y="204531"/>
                  <a:pt x="142144" y="190643"/>
                  <a:pt x="136477" y="177420"/>
                </a:cubicBezTo>
                <a:cubicBezTo>
                  <a:pt x="128463" y="158720"/>
                  <a:pt x="116738" y="141719"/>
                  <a:pt x="109182" y="122829"/>
                </a:cubicBezTo>
                <a:cubicBezTo>
                  <a:pt x="98496" y="96115"/>
                  <a:pt x="109181" y="50042"/>
                  <a:pt x="81886" y="40943"/>
                </a:cubicBezTo>
                <a:cubicBezTo>
                  <a:pt x="68238" y="36394"/>
                  <a:pt x="53810" y="33729"/>
                  <a:pt x="40943" y="27295"/>
                </a:cubicBezTo>
                <a:cubicBezTo>
                  <a:pt x="26272" y="19960"/>
                  <a:pt x="0" y="0"/>
                  <a:pt x="0" y="0"/>
                </a:cubicBez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3862316" y="68239"/>
            <a:ext cx="2060812" cy="3753134"/>
          </a:xfrm>
          <a:custGeom>
            <a:avLst/>
            <a:gdLst>
              <a:gd name="connsiteX0" fmla="*/ 464024 w 2060812"/>
              <a:gd name="connsiteY0" fmla="*/ 3753134 h 3753134"/>
              <a:gd name="connsiteX1" fmla="*/ 477672 w 2060812"/>
              <a:gd name="connsiteY1" fmla="*/ 3643952 h 3753134"/>
              <a:gd name="connsiteX2" fmla="*/ 504968 w 2060812"/>
              <a:gd name="connsiteY2" fmla="*/ 3562065 h 3753134"/>
              <a:gd name="connsiteX3" fmla="*/ 491320 w 2060812"/>
              <a:gd name="connsiteY3" fmla="*/ 3384645 h 3753134"/>
              <a:gd name="connsiteX4" fmla="*/ 464024 w 2060812"/>
              <a:gd name="connsiteY4" fmla="*/ 3343701 h 3753134"/>
              <a:gd name="connsiteX5" fmla="*/ 423081 w 2060812"/>
              <a:gd name="connsiteY5" fmla="*/ 3289110 h 3753134"/>
              <a:gd name="connsiteX6" fmla="*/ 300251 w 2060812"/>
              <a:gd name="connsiteY6" fmla="*/ 3220871 h 3753134"/>
              <a:gd name="connsiteX7" fmla="*/ 232012 w 2060812"/>
              <a:gd name="connsiteY7" fmla="*/ 3152633 h 3753134"/>
              <a:gd name="connsiteX8" fmla="*/ 204717 w 2060812"/>
              <a:gd name="connsiteY8" fmla="*/ 3111689 h 3753134"/>
              <a:gd name="connsiteX9" fmla="*/ 163774 w 2060812"/>
              <a:gd name="connsiteY9" fmla="*/ 3084394 h 3753134"/>
              <a:gd name="connsiteX10" fmla="*/ 122830 w 2060812"/>
              <a:gd name="connsiteY10" fmla="*/ 3043451 h 3753134"/>
              <a:gd name="connsiteX11" fmla="*/ 40944 w 2060812"/>
              <a:gd name="connsiteY11" fmla="*/ 2988860 h 3753134"/>
              <a:gd name="connsiteX12" fmla="*/ 0 w 2060812"/>
              <a:gd name="connsiteY12" fmla="*/ 2879677 h 3753134"/>
              <a:gd name="connsiteX13" fmla="*/ 13648 w 2060812"/>
              <a:gd name="connsiteY13" fmla="*/ 2770495 h 3753134"/>
              <a:gd name="connsiteX14" fmla="*/ 54591 w 2060812"/>
              <a:gd name="connsiteY14" fmla="*/ 2729552 h 3753134"/>
              <a:gd name="connsiteX15" fmla="*/ 95535 w 2060812"/>
              <a:gd name="connsiteY15" fmla="*/ 2715904 h 3753134"/>
              <a:gd name="connsiteX16" fmla="*/ 327547 w 2060812"/>
              <a:gd name="connsiteY16" fmla="*/ 2702257 h 3753134"/>
              <a:gd name="connsiteX17" fmla="*/ 423081 w 2060812"/>
              <a:gd name="connsiteY17" fmla="*/ 2224585 h 3753134"/>
              <a:gd name="connsiteX18" fmla="*/ 450377 w 2060812"/>
              <a:gd name="connsiteY18" fmla="*/ 2142698 h 3753134"/>
              <a:gd name="connsiteX19" fmla="*/ 395785 w 2060812"/>
              <a:gd name="connsiteY19" fmla="*/ 1897039 h 3753134"/>
              <a:gd name="connsiteX20" fmla="*/ 354842 w 2060812"/>
              <a:gd name="connsiteY20" fmla="*/ 1869743 h 3753134"/>
              <a:gd name="connsiteX21" fmla="*/ 327547 w 2060812"/>
              <a:gd name="connsiteY21" fmla="*/ 1828800 h 3753134"/>
              <a:gd name="connsiteX22" fmla="*/ 368490 w 2060812"/>
              <a:gd name="connsiteY22" fmla="*/ 1705970 h 3753134"/>
              <a:gd name="connsiteX23" fmla="*/ 409433 w 2060812"/>
              <a:gd name="connsiteY23" fmla="*/ 1665027 h 3753134"/>
              <a:gd name="connsiteX24" fmla="*/ 450377 w 2060812"/>
              <a:gd name="connsiteY24" fmla="*/ 1651379 h 3753134"/>
              <a:gd name="connsiteX25" fmla="*/ 491320 w 2060812"/>
              <a:gd name="connsiteY25" fmla="*/ 1624083 h 3753134"/>
              <a:gd name="connsiteX26" fmla="*/ 518615 w 2060812"/>
              <a:gd name="connsiteY26" fmla="*/ 1569492 h 3753134"/>
              <a:gd name="connsiteX27" fmla="*/ 477672 w 2060812"/>
              <a:gd name="connsiteY27" fmla="*/ 1555845 h 3753134"/>
              <a:gd name="connsiteX28" fmla="*/ 491320 w 2060812"/>
              <a:gd name="connsiteY28" fmla="*/ 1446662 h 3753134"/>
              <a:gd name="connsiteX29" fmla="*/ 545911 w 2060812"/>
              <a:gd name="connsiteY29" fmla="*/ 1419367 h 3753134"/>
              <a:gd name="connsiteX30" fmla="*/ 586854 w 2060812"/>
              <a:gd name="connsiteY30" fmla="*/ 1392071 h 3753134"/>
              <a:gd name="connsiteX31" fmla="*/ 668741 w 2060812"/>
              <a:gd name="connsiteY31" fmla="*/ 1364776 h 3753134"/>
              <a:gd name="connsiteX32" fmla="*/ 709684 w 2060812"/>
              <a:gd name="connsiteY32" fmla="*/ 1337480 h 3753134"/>
              <a:gd name="connsiteX33" fmla="*/ 736980 w 2060812"/>
              <a:gd name="connsiteY33" fmla="*/ 1296537 h 3753134"/>
              <a:gd name="connsiteX34" fmla="*/ 777923 w 2060812"/>
              <a:gd name="connsiteY34" fmla="*/ 1241946 h 3753134"/>
              <a:gd name="connsiteX35" fmla="*/ 791571 w 2060812"/>
              <a:gd name="connsiteY35" fmla="*/ 996286 h 3753134"/>
              <a:gd name="connsiteX36" fmla="*/ 777923 w 2060812"/>
              <a:gd name="connsiteY36" fmla="*/ 955343 h 3753134"/>
              <a:gd name="connsiteX37" fmla="*/ 791571 w 2060812"/>
              <a:gd name="connsiteY37" fmla="*/ 805218 h 3753134"/>
              <a:gd name="connsiteX38" fmla="*/ 805218 w 2060812"/>
              <a:gd name="connsiteY38" fmla="*/ 764274 h 3753134"/>
              <a:gd name="connsiteX39" fmla="*/ 887105 w 2060812"/>
              <a:gd name="connsiteY39" fmla="*/ 723331 h 3753134"/>
              <a:gd name="connsiteX40" fmla="*/ 1050878 w 2060812"/>
              <a:gd name="connsiteY40" fmla="*/ 655092 h 3753134"/>
              <a:gd name="connsiteX41" fmla="*/ 1091821 w 2060812"/>
              <a:gd name="connsiteY41" fmla="*/ 668740 h 3753134"/>
              <a:gd name="connsiteX42" fmla="*/ 1132765 w 2060812"/>
              <a:gd name="connsiteY42" fmla="*/ 696036 h 3753134"/>
              <a:gd name="connsiteX43" fmla="*/ 1269242 w 2060812"/>
              <a:gd name="connsiteY43" fmla="*/ 682388 h 3753134"/>
              <a:gd name="connsiteX44" fmla="*/ 1323833 w 2060812"/>
              <a:gd name="connsiteY44" fmla="*/ 668740 h 3753134"/>
              <a:gd name="connsiteX45" fmla="*/ 1542197 w 2060812"/>
              <a:gd name="connsiteY45" fmla="*/ 655092 h 3753134"/>
              <a:gd name="connsiteX46" fmla="*/ 1487606 w 2060812"/>
              <a:gd name="connsiteY46" fmla="*/ 518615 h 3753134"/>
              <a:gd name="connsiteX47" fmla="*/ 1419368 w 2060812"/>
              <a:gd name="connsiteY47" fmla="*/ 436728 h 3753134"/>
              <a:gd name="connsiteX48" fmla="*/ 1433015 w 2060812"/>
              <a:gd name="connsiteY48" fmla="*/ 382137 h 3753134"/>
              <a:gd name="connsiteX49" fmla="*/ 1514902 w 2060812"/>
              <a:gd name="connsiteY49" fmla="*/ 354842 h 3753134"/>
              <a:gd name="connsiteX50" fmla="*/ 1555845 w 2060812"/>
              <a:gd name="connsiteY50" fmla="*/ 341194 h 3753134"/>
              <a:gd name="connsiteX51" fmla="*/ 1733266 w 2060812"/>
              <a:gd name="connsiteY51" fmla="*/ 300251 h 3753134"/>
              <a:gd name="connsiteX52" fmla="*/ 1828800 w 2060812"/>
              <a:gd name="connsiteY52" fmla="*/ 259307 h 3753134"/>
              <a:gd name="connsiteX53" fmla="*/ 1937983 w 2060812"/>
              <a:gd name="connsiteY53" fmla="*/ 177421 h 3753134"/>
              <a:gd name="connsiteX54" fmla="*/ 2019869 w 2060812"/>
              <a:gd name="connsiteY54" fmla="*/ 136477 h 3753134"/>
              <a:gd name="connsiteX55" fmla="*/ 2060812 w 2060812"/>
              <a:gd name="connsiteY55" fmla="*/ 109182 h 3753134"/>
              <a:gd name="connsiteX56" fmla="*/ 2047165 w 2060812"/>
              <a:gd name="connsiteY56" fmla="*/ 68239 h 3753134"/>
              <a:gd name="connsiteX57" fmla="*/ 2006221 w 2060812"/>
              <a:gd name="connsiteY57" fmla="*/ 54591 h 3753134"/>
              <a:gd name="connsiteX58" fmla="*/ 1910687 w 2060812"/>
              <a:gd name="connsiteY58" fmla="*/ 27295 h 3753134"/>
              <a:gd name="connsiteX59" fmla="*/ 1897039 w 2060812"/>
              <a:gd name="connsiteY59" fmla="*/ 0 h 375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060812" h="3753134">
                <a:moveTo>
                  <a:pt x="464024" y="3753134"/>
                </a:moveTo>
                <a:cubicBezTo>
                  <a:pt x="468573" y="3716740"/>
                  <a:pt x="469987" y="3679815"/>
                  <a:pt x="477672" y="3643952"/>
                </a:cubicBezTo>
                <a:cubicBezTo>
                  <a:pt x="483701" y="3615818"/>
                  <a:pt x="504968" y="3562065"/>
                  <a:pt x="504968" y="3562065"/>
                </a:cubicBezTo>
                <a:cubicBezTo>
                  <a:pt x="500419" y="3502925"/>
                  <a:pt x="502251" y="3442944"/>
                  <a:pt x="491320" y="3384645"/>
                </a:cubicBezTo>
                <a:cubicBezTo>
                  <a:pt x="488297" y="3368523"/>
                  <a:pt x="473558" y="3357049"/>
                  <a:pt x="464024" y="3343701"/>
                </a:cubicBezTo>
                <a:cubicBezTo>
                  <a:pt x="450803" y="3325192"/>
                  <a:pt x="440082" y="3304222"/>
                  <a:pt x="423081" y="3289110"/>
                </a:cubicBezTo>
                <a:cubicBezTo>
                  <a:pt x="366768" y="3239054"/>
                  <a:pt x="355852" y="3239405"/>
                  <a:pt x="300251" y="3220871"/>
                </a:cubicBezTo>
                <a:cubicBezTo>
                  <a:pt x="227462" y="3111687"/>
                  <a:pt x="323000" y="3243621"/>
                  <a:pt x="232012" y="3152633"/>
                </a:cubicBezTo>
                <a:cubicBezTo>
                  <a:pt x="220414" y="3141035"/>
                  <a:pt x="216315" y="3123288"/>
                  <a:pt x="204717" y="3111689"/>
                </a:cubicBezTo>
                <a:cubicBezTo>
                  <a:pt x="193119" y="3100091"/>
                  <a:pt x="176375" y="3094894"/>
                  <a:pt x="163774" y="3084394"/>
                </a:cubicBezTo>
                <a:cubicBezTo>
                  <a:pt x="148946" y="3072038"/>
                  <a:pt x="138065" y="3055301"/>
                  <a:pt x="122830" y="3043451"/>
                </a:cubicBezTo>
                <a:cubicBezTo>
                  <a:pt x="96935" y="3023311"/>
                  <a:pt x="40944" y="2988860"/>
                  <a:pt x="40944" y="2988860"/>
                </a:cubicBezTo>
                <a:cubicBezTo>
                  <a:pt x="25416" y="2957803"/>
                  <a:pt x="0" y="2916841"/>
                  <a:pt x="0" y="2879677"/>
                </a:cubicBezTo>
                <a:cubicBezTo>
                  <a:pt x="0" y="2843000"/>
                  <a:pt x="1114" y="2804964"/>
                  <a:pt x="13648" y="2770495"/>
                </a:cubicBezTo>
                <a:cubicBezTo>
                  <a:pt x="20244" y="2752356"/>
                  <a:pt x="38532" y="2740258"/>
                  <a:pt x="54591" y="2729552"/>
                </a:cubicBezTo>
                <a:cubicBezTo>
                  <a:pt x="66561" y="2721572"/>
                  <a:pt x="81220" y="2717335"/>
                  <a:pt x="95535" y="2715904"/>
                </a:cubicBezTo>
                <a:cubicBezTo>
                  <a:pt x="172622" y="2708196"/>
                  <a:pt x="250210" y="2706806"/>
                  <a:pt x="327547" y="2702257"/>
                </a:cubicBezTo>
                <a:cubicBezTo>
                  <a:pt x="566128" y="2662492"/>
                  <a:pt x="385920" y="2720052"/>
                  <a:pt x="423081" y="2224585"/>
                </a:cubicBezTo>
                <a:cubicBezTo>
                  <a:pt x="425233" y="2195893"/>
                  <a:pt x="450377" y="2142698"/>
                  <a:pt x="450377" y="2142698"/>
                </a:cubicBezTo>
                <a:cubicBezTo>
                  <a:pt x="429658" y="1790489"/>
                  <a:pt x="511381" y="1954836"/>
                  <a:pt x="395785" y="1897039"/>
                </a:cubicBezTo>
                <a:cubicBezTo>
                  <a:pt x="381114" y="1889704"/>
                  <a:pt x="368490" y="1878842"/>
                  <a:pt x="354842" y="1869743"/>
                </a:cubicBezTo>
                <a:cubicBezTo>
                  <a:pt x="345744" y="1856095"/>
                  <a:pt x="329358" y="1845102"/>
                  <a:pt x="327547" y="1828800"/>
                </a:cubicBezTo>
                <a:cubicBezTo>
                  <a:pt x="321971" y="1778618"/>
                  <a:pt x="338837" y="1741554"/>
                  <a:pt x="368490" y="1705970"/>
                </a:cubicBezTo>
                <a:cubicBezTo>
                  <a:pt x="380846" y="1691143"/>
                  <a:pt x="393374" y="1675733"/>
                  <a:pt x="409433" y="1665027"/>
                </a:cubicBezTo>
                <a:cubicBezTo>
                  <a:pt x="421403" y="1657047"/>
                  <a:pt x="436729" y="1655928"/>
                  <a:pt x="450377" y="1651379"/>
                </a:cubicBezTo>
                <a:cubicBezTo>
                  <a:pt x="464025" y="1642280"/>
                  <a:pt x="476649" y="1631418"/>
                  <a:pt x="491320" y="1624083"/>
                </a:cubicBezTo>
                <a:cubicBezTo>
                  <a:pt x="515583" y="1611952"/>
                  <a:pt x="567142" y="1618019"/>
                  <a:pt x="518615" y="1569492"/>
                </a:cubicBezTo>
                <a:cubicBezTo>
                  <a:pt x="508443" y="1559320"/>
                  <a:pt x="491320" y="1560394"/>
                  <a:pt x="477672" y="1555845"/>
                </a:cubicBezTo>
                <a:cubicBezTo>
                  <a:pt x="482221" y="1519451"/>
                  <a:pt x="474917" y="1479467"/>
                  <a:pt x="491320" y="1446662"/>
                </a:cubicBezTo>
                <a:cubicBezTo>
                  <a:pt x="500418" y="1428465"/>
                  <a:pt x="528247" y="1429461"/>
                  <a:pt x="545911" y="1419367"/>
                </a:cubicBezTo>
                <a:cubicBezTo>
                  <a:pt x="560152" y="1411229"/>
                  <a:pt x="571865" y="1398733"/>
                  <a:pt x="586854" y="1392071"/>
                </a:cubicBezTo>
                <a:cubicBezTo>
                  <a:pt x="613146" y="1380386"/>
                  <a:pt x="668741" y="1364776"/>
                  <a:pt x="668741" y="1364776"/>
                </a:cubicBezTo>
                <a:cubicBezTo>
                  <a:pt x="682389" y="1355677"/>
                  <a:pt x="698086" y="1349078"/>
                  <a:pt x="709684" y="1337480"/>
                </a:cubicBezTo>
                <a:cubicBezTo>
                  <a:pt x="721282" y="1325882"/>
                  <a:pt x="727446" y="1309884"/>
                  <a:pt x="736980" y="1296537"/>
                </a:cubicBezTo>
                <a:cubicBezTo>
                  <a:pt x="750201" y="1278028"/>
                  <a:pt x="764275" y="1260143"/>
                  <a:pt x="777923" y="1241946"/>
                </a:cubicBezTo>
                <a:cubicBezTo>
                  <a:pt x="811552" y="1107426"/>
                  <a:pt x="814744" y="1146916"/>
                  <a:pt x="791571" y="996286"/>
                </a:cubicBezTo>
                <a:cubicBezTo>
                  <a:pt x="789384" y="982067"/>
                  <a:pt x="782472" y="968991"/>
                  <a:pt x="777923" y="955343"/>
                </a:cubicBezTo>
                <a:cubicBezTo>
                  <a:pt x="782472" y="905301"/>
                  <a:pt x="784465" y="854961"/>
                  <a:pt x="791571" y="805218"/>
                </a:cubicBezTo>
                <a:cubicBezTo>
                  <a:pt x="793605" y="790976"/>
                  <a:pt x="796231" y="775508"/>
                  <a:pt x="805218" y="764274"/>
                </a:cubicBezTo>
                <a:cubicBezTo>
                  <a:pt x="824458" y="740224"/>
                  <a:pt x="860135" y="732321"/>
                  <a:pt x="887105" y="723331"/>
                </a:cubicBezTo>
                <a:cubicBezTo>
                  <a:pt x="962041" y="610928"/>
                  <a:pt x="909144" y="637376"/>
                  <a:pt x="1050878" y="655092"/>
                </a:cubicBezTo>
                <a:cubicBezTo>
                  <a:pt x="1064526" y="659641"/>
                  <a:pt x="1078954" y="662306"/>
                  <a:pt x="1091821" y="668740"/>
                </a:cubicBezTo>
                <a:cubicBezTo>
                  <a:pt x="1106492" y="676076"/>
                  <a:pt x="1116410" y="694778"/>
                  <a:pt x="1132765" y="696036"/>
                </a:cubicBezTo>
                <a:cubicBezTo>
                  <a:pt x="1178350" y="699543"/>
                  <a:pt x="1223750" y="686937"/>
                  <a:pt x="1269242" y="682388"/>
                </a:cubicBezTo>
                <a:cubicBezTo>
                  <a:pt x="1287439" y="677839"/>
                  <a:pt x="1305169" y="670606"/>
                  <a:pt x="1323833" y="668740"/>
                </a:cubicBezTo>
                <a:cubicBezTo>
                  <a:pt x="1396401" y="661483"/>
                  <a:pt x="1481516" y="695546"/>
                  <a:pt x="1542197" y="655092"/>
                </a:cubicBezTo>
                <a:cubicBezTo>
                  <a:pt x="1674250" y="567057"/>
                  <a:pt x="1516196" y="528144"/>
                  <a:pt x="1487606" y="518615"/>
                </a:cubicBezTo>
                <a:cubicBezTo>
                  <a:pt x="1476055" y="507064"/>
                  <a:pt x="1422535" y="458895"/>
                  <a:pt x="1419368" y="436728"/>
                </a:cubicBezTo>
                <a:cubicBezTo>
                  <a:pt x="1416715" y="418160"/>
                  <a:pt x="1418774" y="394344"/>
                  <a:pt x="1433015" y="382137"/>
                </a:cubicBezTo>
                <a:cubicBezTo>
                  <a:pt x="1454860" y="363412"/>
                  <a:pt x="1487606" y="363940"/>
                  <a:pt x="1514902" y="354842"/>
                </a:cubicBezTo>
                <a:cubicBezTo>
                  <a:pt x="1528550" y="350293"/>
                  <a:pt x="1541738" y="344015"/>
                  <a:pt x="1555845" y="341194"/>
                </a:cubicBezTo>
                <a:cubicBezTo>
                  <a:pt x="1706429" y="311077"/>
                  <a:pt x="1648310" y="328568"/>
                  <a:pt x="1733266" y="300251"/>
                </a:cubicBezTo>
                <a:cubicBezTo>
                  <a:pt x="1843757" y="226588"/>
                  <a:pt x="1696612" y="318057"/>
                  <a:pt x="1828800" y="259307"/>
                </a:cubicBezTo>
                <a:cubicBezTo>
                  <a:pt x="1914835" y="221069"/>
                  <a:pt x="1877376" y="227927"/>
                  <a:pt x="1937983" y="177421"/>
                </a:cubicBezTo>
                <a:cubicBezTo>
                  <a:pt x="1996653" y="128529"/>
                  <a:pt x="1958316" y="167254"/>
                  <a:pt x="2019869" y="136477"/>
                </a:cubicBezTo>
                <a:cubicBezTo>
                  <a:pt x="2034540" y="129142"/>
                  <a:pt x="2047164" y="118280"/>
                  <a:pt x="2060812" y="109182"/>
                </a:cubicBezTo>
                <a:cubicBezTo>
                  <a:pt x="2056263" y="95534"/>
                  <a:pt x="2057337" y="78411"/>
                  <a:pt x="2047165" y="68239"/>
                </a:cubicBezTo>
                <a:cubicBezTo>
                  <a:pt x="2036992" y="58066"/>
                  <a:pt x="2020054" y="58543"/>
                  <a:pt x="2006221" y="54591"/>
                </a:cubicBezTo>
                <a:cubicBezTo>
                  <a:pt x="2001130" y="53136"/>
                  <a:pt x="1920756" y="34847"/>
                  <a:pt x="1910687" y="27295"/>
                </a:cubicBezTo>
                <a:cubicBezTo>
                  <a:pt x="1902549" y="21192"/>
                  <a:pt x="1901588" y="9098"/>
                  <a:pt x="1897039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/>
        </p:nvSpPr>
        <p:spPr>
          <a:xfrm>
            <a:off x="3425588" y="3944203"/>
            <a:ext cx="846161" cy="1023582"/>
          </a:xfrm>
          <a:custGeom>
            <a:avLst/>
            <a:gdLst>
              <a:gd name="connsiteX0" fmla="*/ 846161 w 846161"/>
              <a:gd name="connsiteY0" fmla="*/ 0 h 1023582"/>
              <a:gd name="connsiteX1" fmla="*/ 750627 w 846161"/>
              <a:gd name="connsiteY1" fmla="*/ 109182 h 1023582"/>
              <a:gd name="connsiteX2" fmla="*/ 709684 w 846161"/>
              <a:gd name="connsiteY2" fmla="*/ 204716 h 1023582"/>
              <a:gd name="connsiteX3" fmla="*/ 668740 w 846161"/>
              <a:gd name="connsiteY3" fmla="*/ 218364 h 1023582"/>
              <a:gd name="connsiteX4" fmla="*/ 586854 w 846161"/>
              <a:gd name="connsiteY4" fmla="*/ 272955 h 1023582"/>
              <a:gd name="connsiteX5" fmla="*/ 545911 w 846161"/>
              <a:gd name="connsiteY5" fmla="*/ 300251 h 1023582"/>
              <a:gd name="connsiteX6" fmla="*/ 491319 w 846161"/>
              <a:gd name="connsiteY6" fmla="*/ 382137 h 1023582"/>
              <a:gd name="connsiteX7" fmla="*/ 477672 w 846161"/>
              <a:gd name="connsiteY7" fmla="*/ 423081 h 1023582"/>
              <a:gd name="connsiteX8" fmla="*/ 409433 w 846161"/>
              <a:gd name="connsiteY8" fmla="*/ 518615 h 1023582"/>
              <a:gd name="connsiteX9" fmla="*/ 382137 w 846161"/>
              <a:gd name="connsiteY9" fmla="*/ 559558 h 1023582"/>
              <a:gd name="connsiteX10" fmla="*/ 341194 w 846161"/>
              <a:gd name="connsiteY10" fmla="*/ 573206 h 1023582"/>
              <a:gd name="connsiteX11" fmla="*/ 313899 w 846161"/>
              <a:gd name="connsiteY11" fmla="*/ 614149 h 1023582"/>
              <a:gd name="connsiteX12" fmla="*/ 300251 w 846161"/>
              <a:gd name="connsiteY12" fmla="*/ 668740 h 1023582"/>
              <a:gd name="connsiteX13" fmla="*/ 272955 w 846161"/>
              <a:gd name="connsiteY13" fmla="*/ 750627 h 1023582"/>
              <a:gd name="connsiteX14" fmla="*/ 259308 w 846161"/>
              <a:gd name="connsiteY14" fmla="*/ 805218 h 1023582"/>
              <a:gd name="connsiteX15" fmla="*/ 218364 w 846161"/>
              <a:gd name="connsiteY15" fmla="*/ 846161 h 1023582"/>
              <a:gd name="connsiteX16" fmla="*/ 150125 w 846161"/>
              <a:gd name="connsiteY16" fmla="*/ 928048 h 1023582"/>
              <a:gd name="connsiteX17" fmla="*/ 122830 w 846161"/>
              <a:gd name="connsiteY17" fmla="*/ 968991 h 1023582"/>
              <a:gd name="connsiteX18" fmla="*/ 81887 w 846161"/>
              <a:gd name="connsiteY18" fmla="*/ 982639 h 1023582"/>
              <a:gd name="connsiteX19" fmla="*/ 40943 w 846161"/>
              <a:gd name="connsiteY19" fmla="*/ 1009934 h 1023582"/>
              <a:gd name="connsiteX20" fmla="*/ 0 w 846161"/>
              <a:gd name="connsiteY20" fmla="*/ 1023582 h 1023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46161" h="1023582">
                <a:moveTo>
                  <a:pt x="846161" y="0"/>
                </a:moveTo>
                <a:cubicBezTo>
                  <a:pt x="810585" y="35576"/>
                  <a:pt x="773197" y="64042"/>
                  <a:pt x="750627" y="109182"/>
                </a:cubicBezTo>
                <a:cubicBezTo>
                  <a:pt x="734316" y="141805"/>
                  <a:pt x="738081" y="176319"/>
                  <a:pt x="709684" y="204716"/>
                </a:cubicBezTo>
                <a:cubicBezTo>
                  <a:pt x="699511" y="214889"/>
                  <a:pt x="682388" y="213815"/>
                  <a:pt x="668740" y="218364"/>
                </a:cubicBezTo>
                <a:lnTo>
                  <a:pt x="586854" y="272955"/>
                </a:lnTo>
                <a:lnTo>
                  <a:pt x="545911" y="300251"/>
                </a:lnTo>
                <a:cubicBezTo>
                  <a:pt x="527714" y="327546"/>
                  <a:pt x="501692" y="351015"/>
                  <a:pt x="491319" y="382137"/>
                </a:cubicBezTo>
                <a:cubicBezTo>
                  <a:pt x="486770" y="395785"/>
                  <a:pt x="484106" y="410214"/>
                  <a:pt x="477672" y="423081"/>
                </a:cubicBezTo>
                <a:cubicBezTo>
                  <a:pt x="466954" y="444517"/>
                  <a:pt x="419730" y="504199"/>
                  <a:pt x="409433" y="518615"/>
                </a:cubicBezTo>
                <a:cubicBezTo>
                  <a:pt x="399899" y="531962"/>
                  <a:pt x="394945" y="549311"/>
                  <a:pt x="382137" y="559558"/>
                </a:cubicBezTo>
                <a:cubicBezTo>
                  <a:pt x="370903" y="568545"/>
                  <a:pt x="354842" y="568657"/>
                  <a:pt x="341194" y="573206"/>
                </a:cubicBezTo>
                <a:cubicBezTo>
                  <a:pt x="332096" y="586854"/>
                  <a:pt x="320360" y="599073"/>
                  <a:pt x="313899" y="614149"/>
                </a:cubicBezTo>
                <a:cubicBezTo>
                  <a:pt x="306510" y="631389"/>
                  <a:pt x="305641" y="650774"/>
                  <a:pt x="300251" y="668740"/>
                </a:cubicBezTo>
                <a:cubicBezTo>
                  <a:pt x="291983" y="696299"/>
                  <a:pt x="279933" y="722714"/>
                  <a:pt x="272955" y="750627"/>
                </a:cubicBezTo>
                <a:cubicBezTo>
                  <a:pt x="268406" y="768824"/>
                  <a:pt x="268614" y="788932"/>
                  <a:pt x="259308" y="805218"/>
                </a:cubicBezTo>
                <a:cubicBezTo>
                  <a:pt x="249732" y="821976"/>
                  <a:pt x="232012" y="832513"/>
                  <a:pt x="218364" y="846161"/>
                </a:cubicBezTo>
                <a:cubicBezTo>
                  <a:pt x="192297" y="924360"/>
                  <a:pt x="224487" y="853685"/>
                  <a:pt x="150125" y="928048"/>
                </a:cubicBezTo>
                <a:cubicBezTo>
                  <a:pt x="138527" y="939646"/>
                  <a:pt x="135638" y="958744"/>
                  <a:pt x="122830" y="968991"/>
                </a:cubicBezTo>
                <a:cubicBezTo>
                  <a:pt x="111597" y="977978"/>
                  <a:pt x="94754" y="976205"/>
                  <a:pt x="81887" y="982639"/>
                </a:cubicBezTo>
                <a:cubicBezTo>
                  <a:pt x="67216" y="989974"/>
                  <a:pt x="55614" y="1002599"/>
                  <a:pt x="40943" y="1009934"/>
                </a:cubicBezTo>
                <a:cubicBezTo>
                  <a:pt x="28076" y="1016368"/>
                  <a:pt x="0" y="1023582"/>
                  <a:pt x="0" y="1023582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2006221" y="4708478"/>
            <a:ext cx="1310185" cy="504967"/>
          </a:xfrm>
          <a:custGeom>
            <a:avLst/>
            <a:gdLst>
              <a:gd name="connsiteX0" fmla="*/ 1310185 w 1310185"/>
              <a:gd name="connsiteY0" fmla="*/ 327546 h 504967"/>
              <a:gd name="connsiteX1" fmla="*/ 1241946 w 1310185"/>
              <a:gd name="connsiteY1" fmla="*/ 354841 h 504967"/>
              <a:gd name="connsiteX2" fmla="*/ 1201003 w 1310185"/>
              <a:gd name="connsiteY2" fmla="*/ 368489 h 504967"/>
              <a:gd name="connsiteX3" fmla="*/ 1160060 w 1310185"/>
              <a:gd name="connsiteY3" fmla="*/ 395785 h 504967"/>
              <a:gd name="connsiteX4" fmla="*/ 1119116 w 1310185"/>
              <a:gd name="connsiteY4" fmla="*/ 436728 h 504967"/>
              <a:gd name="connsiteX5" fmla="*/ 1037230 w 1310185"/>
              <a:gd name="connsiteY5" fmla="*/ 464023 h 504967"/>
              <a:gd name="connsiteX6" fmla="*/ 996286 w 1310185"/>
              <a:gd name="connsiteY6" fmla="*/ 477671 h 504967"/>
              <a:gd name="connsiteX7" fmla="*/ 900752 w 1310185"/>
              <a:gd name="connsiteY7" fmla="*/ 504967 h 504967"/>
              <a:gd name="connsiteX8" fmla="*/ 668740 w 1310185"/>
              <a:gd name="connsiteY8" fmla="*/ 491319 h 504967"/>
              <a:gd name="connsiteX9" fmla="*/ 614149 w 1310185"/>
              <a:gd name="connsiteY9" fmla="*/ 464023 h 504967"/>
              <a:gd name="connsiteX10" fmla="*/ 532263 w 1310185"/>
              <a:gd name="connsiteY10" fmla="*/ 450376 h 504967"/>
              <a:gd name="connsiteX11" fmla="*/ 436728 w 1310185"/>
              <a:gd name="connsiteY11" fmla="*/ 423080 h 504967"/>
              <a:gd name="connsiteX12" fmla="*/ 368489 w 1310185"/>
              <a:gd name="connsiteY12" fmla="*/ 409432 h 504967"/>
              <a:gd name="connsiteX13" fmla="*/ 245660 w 1310185"/>
              <a:gd name="connsiteY13" fmla="*/ 354841 h 504967"/>
              <a:gd name="connsiteX14" fmla="*/ 204716 w 1310185"/>
              <a:gd name="connsiteY14" fmla="*/ 313898 h 504967"/>
              <a:gd name="connsiteX15" fmla="*/ 163773 w 1310185"/>
              <a:gd name="connsiteY15" fmla="*/ 232012 h 504967"/>
              <a:gd name="connsiteX16" fmla="*/ 136478 w 1310185"/>
              <a:gd name="connsiteY16" fmla="*/ 150125 h 504967"/>
              <a:gd name="connsiteX17" fmla="*/ 95534 w 1310185"/>
              <a:gd name="connsiteY17" fmla="*/ 68238 h 504967"/>
              <a:gd name="connsiteX18" fmla="*/ 13648 w 1310185"/>
              <a:gd name="connsiteY18" fmla="*/ 13647 h 504967"/>
              <a:gd name="connsiteX19" fmla="*/ 0 w 1310185"/>
              <a:gd name="connsiteY19" fmla="*/ 0 h 50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310185" h="504967">
                <a:moveTo>
                  <a:pt x="1310185" y="327546"/>
                </a:moveTo>
                <a:cubicBezTo>
                  <a:pt x="1287439" y="336644"/>
                  <a:pt x="1264885" y="346239"/>
                  <a:pt x="1241946" y="354841"/>
                </a:cubicBezTo>
                <a:cubicBezTo>
                  <a:pt x="1228476" y="359892"/>
                  <a:pt x="1213870" y="362055"/>
                  <a:pt x="1201003" y="368489"/>
                </a:cubicBezTo>
                <a:cubicBezTo>
                  <a:pt x="1186332" y="375825"/>
                  <a:pt x="1172661" y="385284"/>
                  <a:pt x="1160060" y="395785"/>
                </a:cubicBezTo>
                <a:cubicBezTo>
                  <a:pt x="1145233" y="408141"/>
                  <a:pt x="1135988" y="427355"/>
                  <a:pt x="1119116" y="436728"/>
                </a:cubicBezTo>
                <a:cubicBezTo>
                  <a:pt x="1093965" y="450701"/>
                  <a:pt x="1064525" y="454925"/>
                  <a:pt x="1037230" y="464023"/>
                </a:cubicBezTo>
                <a:cubicBezTo>
                  <a:pt x="1023582" y="468572"/>
                  <a:pt x="1010243" y="474182"/>
                  <a:pt x="996286" y="477671"/>
                </a:cubicBezTo>
                <a:cubicBezTo>
                  <a:pt x="927739" y="494808"/>
                  <a:pt x="959489" y="485387"/>
                  <a:pt x="900752" y="504967"/>
                </a:cubicBezTo>
                <a:cubicBezTo>
                  <a:pt x="823415" y="500418"/>
                  <a:pt x="745432" y="502275"/>
                  <a:pt x="668740" y="491319"/>
                </a:cubicBezTo>
                <a:cubicBezTo>
                  <a:pt x="648600" y="488442"/>
                  <a:pt x="633636" y="469869"/>
                  <a:pt x="614149" y="464023"/>
                </a:cubicBezTo>
                <a:cubicBezTo>
                  <a:pt x="587644" y="456072"/>
                  <a:pt x="559397" y="455803"/>
                  <a:pt x="532263" y="450376"/>
                </a:cubicBezTo>
                <a:cubicBezTo>
                  <a:pt x="404642" y="424852"/>
                  <a:pt x="540774" y="449092"/>
                  <a:pt x="436728" y="423080"/>
                </a:cubicBezTo>
                <a:cubicBezTo>
                  <a:pt x="414224" y="417454"/>
                  <a:pt x="390868" y="415535"/>
                  <a:pt x="368489" y="409432"/>
                </a:cubicBezTo>
                <a:cubicBezTo>
                  <a:pt x="315408" y="394955"/>
                  <a:pt x="285250" y="387832"/>
                  <a:pt x="245660" y="354841"/>
                </a:cubicBezTo>
                <a:cubicBezTo>
                  <a:pt x="230833" y="342485"/>
                  <a:pt x="218364" y="327546"/>
                  <a:pt x="204716" y="313898"/>
                </a:cubicBezTo>
                <a:cubicBezTo>
                  <a:pt x="154948" y="164586"/>
                  <a:pt x="234320" y="390743"/>
                  <a:pt x="163773" y="232012"/>
                </a:cubicBezTo>
                <a:cubicBezTo>
                  <a:pt x="152088" y="205720"/>
                  <a:pt x="145576" y="177421"/>
                  <a:pt x="136478" y="150125"/>
                </a:cubicBezTo>
                <a:cubicBezTo>
                  <a:pt x="126743" y="120920"/>
                  <a:pt x="120434" y="90026"/>
                  <a:pt x="95534" y="68238"/>
                </a:cubicBezTo>
                <a:cubicBezTo>
                  <a:pt x="70846" y="46636"/>
                  <a:pt x="36845" y="36843"/>
                  <a:pt x="13648" y="13647"/>
                </a:cubicBezTo>
                <a:lnTo>
                  <a:pt x="0" y="0"/>
                </a:ln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4558352" y="326870"/>
            <a:ext cx="1364776" cy="3392406"/>
          </a:xfrm>
          <a:prstGeom prst="straightConnector1">
            <a:avLst/>
          </a:prstGeom>
          <a:ln w="5715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2815949" y="383796"/>
            <a:ext cx="2922395" cy="4691650"/>
          </a:xfrm>
          <a:prstGeom prst="straightConnector1">
            <a:avLst/>
          </a:prstGeom>
          <a:ln w="5715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2290482" y="4655097"/>
            <a:ext cx="384701" cy="420349"/>
          </a:xfrm>
          <a:prstGeom prst="straightConnector1">
            <a:avLst/>
          </a:prstGeom>
          <a:ln w="5715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4080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ยึดเนื้อหา 3" descr="DSC_09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85793"/>
            <a:ext cx="9144032" cy="6096021"/>
          </a:xfrm>
        </p:spPr>
      </p:pic>
      <p:sp>
        <p:nvSpPr>
          <p:cNvPr id="5" name="TextBox 4"/>
          <p:cNvSpPr txBox="1"/>
          <p:nvPr/>
        </p:nvSpPr>
        <p:spPr>
          <a:xfrm>
            <a:off x="428596" y="214290"/>
            <a:ext cx="44310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 :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จุดเริ่มต้นเส้นทางศึกษาดูงานบ้านน้ำช้าง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cxnSp>
        <p:nvCxnSpPr>
          <p:cNvPr id="7" name="ลูกศรเชื่อมต่อแบบตรง 6"/>
          <p:cNvCxnSpPr/>
          <p:nvPr/>
        </p:nvCxnSpPr>
        <p:spPr>
          <a:xfrm rot="10800000">
            <a:off x="785786" y="3571876"/>
            <a:ext cx="2643206" cy="21431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ดาว 5 แฉก 8"/>
          <p:cNvSpPr/>
          <p:nvPr/>
        </p:nvSpPr>
        <p:spPr>
          <a:xfrm>
            <a:off x="2857488" y="2928934"/>
            <a:ext cx="2214578" cy="1500198"/>
          </a:xfrm>
          <a:prstGeom prst="star5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Browallia New" pitchFamily="34" charset="-34"/>
                <a:cs typeface="Browallia New" pitchFamily="34" charset="-34"/>
              </a:rPr>
              <a:t>จุดเริ่มต้น</a:t>
            </a:r>
            <a:endParaRPr lang="en-US" sz="2400" b="1" dirty="0">
              <a:solidFill>
                <a:schemeClr val="tx1"/>
              </a:solidFill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08859" y="3558389"/>
            <a:ext cx="2520695" cy="136815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h-TH" sz="2000" dirty="0" smtClean="0"/>
              <a:t>สิ่งที่ต้องเตรียม</a:t>
            </a:r>
            <a:r>
              <a:rPr lang="en-US" sz="2000" dirty="0" smtClean="0"/>
              <a:t>:</a:t>
            </a:r>
          </a:p>
          <a:p>
            <a:r>
              <a:rPr lang="th-TH" sz="2000" dirty="0" smtClean="0"/>
              <a:t>จุดเติมน้ำ</a:t>
            </a:r>
          </a:p>
          <a:p>
            <a:r>
              <a:rPr lang="th-TH" sz="2000" dirty="0" smtClean="0"/>
              <a:t>ไม้พยุงเดิน</a:t>
            </a:r>
          </a:p>
          <a:p>
            <a:r>
              <a:rPr lang="th-TH" sz="2000" dirty="0" smtClean="0"/>
              <a:t>แจ้งให้ฝากของไม่จำเป็นไว้ที่รถ 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ยึดเนื้อหา 3" descr="DSC_096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2001"/>
            <a:ext cx="9144000" cy="6096000"/>
          </a:xfrm>
        </p:spPr>
      </p:pic>
      <p:sp>
        <p:nvSpPr>
          <p:cNvPr id="5" name="TextBox 4"/>
          <p:cNvSpPr txBox="1"/>
          <p:nvPr/>
        </p:nvSpPr>
        <p:spPr>
          <a:xfrm>
            <a:off x="428596" y="214290"/>
            <a:ext cx="4902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>
                <a:latin typeface="Browallia New" pitchFamily="34" charset="-34"/>
                <a:cs typeface="Browallia New" pitchFamily="34" charset="-34"/>
              </a:rPr>
              <a:t>2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แปลงพืชเศรษฐกิจผสมผสาน ของนายบุญจันทร์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3429000"/>
            <a:ext cx="139653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ประเด็นพูดคุย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214818"/>
            <a:ext cx="253306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ป่าหัวโล้นเกิดจากอะไร ?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4896161"/>
            <a:ext cx="267733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2.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ทำไมต้องปลูกป่าเศรษฐกิจ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ยึดเนื้อหา 3" descr="DSC_10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2001"/>
            <a:ext cx="9144000" cy="6096000"/>
          </a:xfrm>
        </p:spPr>
      </p:pic>
      <p:sp>
        <p:nvSpPr>
          <p:cNvPr id="5" name="TextBox 4"/>
          <p:cNvSpPr txBox="1"/>
          <p:nvPr/>
        </p:nvSpPr>
        <p:spPr>
          <a:xfrm>
            <a:off x="428596" y="214290"/>
            <a:ext cx="20120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3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ใต้ร่มไม้ใหญ่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58" y="3429000"/>
            <a:ext cx="139653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ประเด็นพูดคุย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4357694"/>
            <a:ext cx="406393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การบริหารจัดการพื้นที่ตาม “ดอยตุงโมเดล”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5000636"/>
            <a:ext cx="209063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2.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การกันเขตพื้นที่ป่า 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9000" r="-3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-Point Star 5"/>
          <p:cNvSpPr/>
          <p:nvPr/>
        </p:nvSpPr>
        <p:spPr>
          <a:xfrm>
            <a:off x="4067944" y="5661248"/>
            <a:ext cx="288032" cy="288032"/>
          </a:xfrm>
          <a:prstGeom prst="star5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55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ตัวยึดเนื้อหา 3" descr="DSC_00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762001"/>
            <a:ext cx="9144000" cy="6096000"/>
          </a:xfrm>
        </p:spPr>
      </p:pic>
      <p:sp>
        <p:nvSpPr>
          <p:cNvPr id="5" name="TextBox 4"/>
          <p:cNvSpPr txBox="1"/>
          <p:nvPr/>
        </p:nvSpPr>
        <p:spPr>
          <a:xfrm>
            <a:off x="428596" y="214290"/>
            <a:ext cx="19800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4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ลำน้ำห้วยไง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4500570"/>
            <a:ext cx="139653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ประเด็นพูดคุย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5429264"/>
            <a:ext cx="4172937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การบริหารจัดการน้ำในพื้นที่ให้เกิดประโยชน์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6072206"/>
            <a:ext cx="1919115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2.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ต้นน้ำ สู่ ปลายน้ำ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13199419_815459298598502_474214795_o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104" r="2086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รูปแบบอิสระ 5"/>
          <p:cNvSpPr/>
          <p:nvPr/>
        </p:nvSpPr>
        <p:spPr>
          <a:xfrm>
            <a:off x="-44970" y="-4233"/>
            <a:ext cx="7623701" cy="5205820"/>
          </a:xfrm>
          <a:custGeom>
            <a:avLst/>
            <a:gdLst>
              <a:gd name="connsiteX0" fmla="*/ 14990 w 7623701"/>
              <a:gd name="connsiteY0" fmla="*/ 1473269 h 5205820"/>
              <a:gd name="connsiteX1" fmla="*/ 149901 w 7623701"/>
              <a:gd name="connsiteY1" fmla="*/ 1593190 h 5205820"/>
              <a:gd name="connsiteX2" fmla="*/ 194872 w 7623701"/>
              <a:gd name="connsiteY2" fmla="*/ 1608181 h 5205820"/>
              <a:gd name="connsiteX3" fmla="*/ 239842 w 7623701"/>
              <a:gd name="connsiteY3" fmla="*/ 1653151 h 5205820"/>
              <a:gd name="connsiteX4" fmla="*/ 299803 w 7623701"/>
              <a:gd name="connsiteY4" fmla="*/ 1743092 h 5205820"/>
              <a:gd name="connsiteX5" fmla="*/ 329783 w 7623701"/>
              <a:gd name="connsiteY5" fmla="*/ 1833033 h 5205820"/>
              <a:gd name="connsiteX6" fmla="*/ 359763 w 7623701"/>
              <a:gd name="connsiteY6" fmla="*/ 2042895 h 5205820"/>
              <a:gd name="connsiteX7" fmla="*/ 389744 w 7623701"/>
              <a:gd name="connsiteY7" fmla="*/ 2372679 h 5205820"/>
              <a:gd name="connsiteX8" fmla="*/ 374754 w 7623701"/>
              <a:gd name="connsiteY8" fmla="*/ 2747433 h 5205820"/>
              <a:gd name="connsiteX9" fmla="*/ 359763 w 7623701"/>
              <a:gd name="connsiteY9" fmla="*/ 2792403 h 5205820"/>
              <a:gd name="connsiteX10" fmla="*/ 344773 w 7623701"/>
              <a:gd name="connsiteY10" fmla="*/ 2852364 h 5205820"/>
              <a:gd name="connsiteX11" fmla="*/ 314793 w 7623701"/>
              <a:gd name="connsiteY11" fmla="*/ 3032246 h 5205820"/>
              <a:gd name="connsiteX12" fmla="*/ 329783 w 7623701"/>
              <a:gd name="connsiteY12" fmla="*/ 3392010 h 5205820"/>
              <a:gd name="connsiteX13" fmla="*/ 374754 w 7623701"/>
              <a:gd name="connsiteY13" fmla="*/ 3481951 h 5205820"/>
              <a:gd name="connsiteX14" fmla="*/ 419724 w 7623701"/>
              <a:gd name="connsiteY14" fmla="*/ 3511931 h 5205820"/>
              <a:gd name="connsiteX15" fmla="*/ 479685 w 7623701"/>
              <a:gd name="connsiteY15" fmla="*/ 3571892 h 5205820"/>
              <a:gd name="connsiteX16" fmla="*/ 719527 w 7623701"/>
              <a:gd name="connsiteY16" fmla="*/ 3601872 h 5205820"/>
              <a:gd name="connsiteX17" fmla="*/ 854439 w 7623701"/>
              <a:gd name="connsiteY17" fmla="*/ 3631853 h 5205820"/>
              <a:gd name="connsiteX18" fmla="*/ 944380 w 7623701"/>
              <a:gd name="connsiteY18" fmla="*/ 3661833 h 5205820"/>
              <a:gd name="connsiteX19" fmla="*/ 1094281 w 7623701"/>
              <a:gd name="connsiteY19" fmla="*/ 3721794 h 5205820"/>
              <a:gd name="connsiteX20" fmla="*/ 1139252 w 7623701"/>
              <a:gd name="connsiteY20" fmla="*/ 3736784 h 5205820"/>
              <a:gd name="connsiteX21" fmla="*/ 1184222 w 7623701"/>
              <a:gd name="connsiteY21" fmla="*/ 3751774 h 5205820"/>
              <a:gd name="connsiteX22" fmla="*/ 1304144 w 7623701"/>
              <a:gd name="connsiteY22" fmla="*/ 3766764 h 5205820"/>
              <a:gd name="connsiteX23" fmla="*/ 1394085 w 7623701"/>
              <a:gd name="connsiteY23" fmla="*/ 3796744 h 5205820"/>
              <a:gd name="connsiteX24" fmla="*/ 1439055 w 7623701"/>
              <a:gd name="connsiteY24" fmla="*/ 3811735 h 5205820"/>
              <a:gd name="connsiteX25" fmla="*/ 1484026 w 7623701"/>
              <a:gd name="connsiteY25" fmla="*/ 3841715 h 5205820"/>
              <a:gd name="connsiteX26" fmla="*/ 1543986 w 7623701"/>
              <a:gd name="connsiteY26" fmla="*/ 3901676 h 5205820"/>
              <a:gd name="connsiteX27" fmla="*/ 1588957 w 7623701"/>
              <a:gd name="connsiteY27" fmla="*/ 3916666 h 5205820"/>
              <a:gd name="connsiteX28" fmla="*/ 1633927 w 7623701"/>
              <a:gd name="connsiteY28" fmla="*/ 3946646 h 5205820"/>
              <a:gd name="connsiteX29" fmla="*/ 1753849 w 7623701"/>
              <a:gd name="connsiteY29" fmla="*/ 4036587 h 5205820"/>
              <a:gd name="connsiteX30" fmla="*/ 1858780 w 7623701"/>
              <a:gd name="connsiteY30" fmla="*/ 4081558 h 5205820"/>
              <a:gd name="connsiteX31" fmla="*/ 1963711 w 7623701"/>
              <a:gd name="connsiteY31" fmla="*/ 4141518 h 5205820"/>
              <a:gd name="connsiteX32" fmla="*/ 2023672 w 7623701"/>
              <a:gd name="connsiteY32" fmla="*/ 4156508 h 5205820"/>
              <a:gd name="connsiteX33" fmla="*/ 2113613 w 7623701"/>
              <a:gd name="connsiteY33" fmla="*/ 4186489 h 5205820"/>
              <a:gd name="connsiteX34" fmla="*/ 2158583 w 7623701"/>
              <a:gd name="connsiteY34" fmla="*/ 4201479 h 5205820"/>
              <a:gd name="connsiteX35" fmla="*/ 2203554 w 7623701"/>
              <a:gd name="connsiteY35" fmla="*/ 4231459 h 5205820"/>
              <a:gd name="connsiteX36" fmla="*/ 2233534 w 7623701"/>
              <a:gd name="connsiteY36" fmla="*/ 4261440 h 5205820"/>
              <a:gd name="connsiteX37" fmla="*/ 2278504 w 7623701"/>
              <a:gd name="connsiteY37" fmla="*/ 4276430 h 5205820"/>
              <a:gd name="connsiteX38" fmla="*/ 2353455 w 7623701"/>
              <a:gd name="connsiteY38" fmla="*/ 4321400 h 5205820"/>
              <a:gd name="connsiteX39" fmla="*/ 2488367 w 7623701"/>
              <a:gd name="connsiteY39" fmla="*/ 4396351 h 5205820"/>
              <a:gd name="connsiteX40" fmla="*/ 2533337 w 7623701"/>
              <a:gd name="connsiteY40" fmla="*/ 4426331 h 5205820"/>
              <a:gd name="connsiteX41" fmla="*/ 2623278 w 7623701"/>
              <a:gd name="connsiteY41" fmla="*/ 4501282 h 5205820"/>
              <a:gd name="connsiteX42" fmla="*/ 2668249 w 7623701"/>
              <a:gd name="connsiteY42" fmla="*/ 4516272 h 5205820"/>
              <a:gd name="connsiteX43" fmla="*/ 2743200 w 7623701"/>
              <a:gd name="connsiteY43" fmla="*/ 4576233 h 5205820"/>
              <a:gd name="connsiteX44" fmla="*/ 2788170 w 7623701"/>
              <a:gd name="connsiteY44" fmla="*/ 4591223 h 5205820"/>
              <a:gd name="connsiteX45" fmla="*/ 2833140 w 7623701"/>
              <a:gd name="connsiteY45" fmla="*/ 4621203 h 5205820"/>
              <a:gd name="connsiteX46" fmla="*/ 2863121 w 7623701"/>
              <a:gd name="connsiteY46" fmla="*/ 4651184 h 5205820"/>
              <a:gd name="connsiteX47" fmla="*/ 2923081 w 7623701"/>
              <a:gd name="connsiteY47" fmla="*/ 4666174 h 5205820"/>
              <a:gd name="connsiteX48" fmla="*/ 3013022 w 7623701"/>
              <a:gd name="connsiteY48" fmla="*/ 4741125 h 5205820"/>
              <a:gd name="connsiteX49" fmla="*/ 3057993 w 7623701"/>
              <a:gd name="connsiteY49" fmla="*/ 4756115 h 5205820"/>
              <a:gd name="connsiteX50" fmla="*/ 3147934 w 7623701"/>
              <a:gd name="connsiteY50" fmla="*/ 4831066 h 5205820"/>
              <a:gd name="connsiteX51" fmla="*/ 3207895 w 7623701"/>
              <a:gd name="connsiteY51" fmla="*/ 4846056 h 5205820"/>
              <a:gd name="connsiteX52" fmla="*/ 3252865 w 7623701"/>
              <a:gd name="connsiteY52" fmla="*/ 4876036 h 5205820"/>
              <a:gd name="connsiteX53" fmla="*/ 3342806 w 7623701"/>
              <a:gd name="connsiteY53" fmla="*/ 4906017 h 5205820"/>
              <a:gd name="connsiteX54" fmla="*/ 3447737 w 7623701"/>
              <a:gd name="connsiteY54" fmla="*/ 4935997 h 5205820"/>
              <a:gd name="connsiteX55" fmla="*/ 3567659 w 7623701"/>
              <a:gd name="connsiteY55" fmla="*/ 4950987 h 5205820"/>
              <a:gd name="connsiteX56" fmla="*/ 3672590 w 7623701"/>
              <a:gd name="connsiteY56" fmla="*/ 4965977 h 5205820"/>
              <a:gd name="connsiteX57" fmla="*/ 3732550 w 7623701"/>
              <a:gd name="connsiteY57" fmla="*/ 4980967 h 5205820"/>
              <a:gd name="connsiteX58" fmla="*/ 3837481 w 7623701"/>
              <a:gd name="connsiteY58" fmla="*/ 4995958 h 5205820"/>
              <a:gd name="connsiteX59" fmla="*/ 3987383 w 7623701"/>
              <a:gd name="connsiteY59" fmla="*/ 5040928 h 5205820"/>
              <a:gd name="connsiteX60" fmla="*/ 4047344 w 7623701"/>
              <a:gd name="connsiteY60" fmla="*/ 5055918 h 5205820"/>
              <a:gd name="connsiteX61" fmla="*/ 4137285 w 7623701"/>
              <a:gd name="connsiteY61" fmla="*/ 5085899 h 5205820"/>
              <a:gd name="connsiteX62" fmla="*/ 4182255 w 7623701"/>
              <a:gd name="connsiteY62" fmla="*/ 5100889 h 5205820"/>
              <a:gd name="connsiteX63" fmla="*/ 4332157 w 7623701"/>
              <a:gd name="connsiteY63" fmla="*/ 5130869 h 5205820"/>
              <a:gd name="connsiteX64" fmla="*/ 4542019 w 7623701"/>
              <a:gd name="connsiteY64" fmla="*/ 5175840 h 5205820"/>
              <a:gd name="connsiteX65" fmla="*/ 4676931 w 7623701"/>
              <a:gd name="connsiteY65" fmla="*/ 5205820 h 5205820"/>
              <a:gd name="connsiteX66" fmla="*/ 6115986 w 7623701"/>
              <a:gd name="connsiteY66" fmla="*/ 5190830 h 5205820"/>
              <a:gd name="connsiteX67" fmla="*/ 6235908 w 7623701"/>
              <a:gd name="connsiteY67" fmla="*/ 5160849 h 5205820"/>
              <a:gd name="connsiteX68" fmla="*/ 6295868 w 7623701"/>
              <a:gd name="connsiteY68" fmla="*/ 5145859 h 5205820"/>
              <a:gd name="connsiteX69" fmla="*/ 6415790 w 7623701"/>
              <a:gd name="connsiteY69" fmla="*/ 5130869 h 5205820"/>
              <a:gd name="connsiteX70" fmla="*/ 6505731 w 7623701"/>
              <a:gd name="connsiteY70" fmla="*/ 5115879 h 5205820"/>
              <a:gd name="connsiteX71" fmla="*/ 6580681 w 7623701"/>
              <a:gd name="connsiteY71" fmla="*/ 5100889 h 5205820"/>
              <a:gd name="connsiteX72" fmla="*/ 7240249 w 7623701"/>
              <a:gd name="connsiteY72" fmla="*/ 5085899 h 5205820"/>
              <a:gd name="connsiteX73" fmla="*/ 7285219 w 7623701"/>
              <a:gd name="connsiteY73" fmla="*/ 5070908 h 5205820"/>
              <a:gd name="connsiteX74" fmla="*/ 7315200 w 7623701"/>
              <a:gd name="connsiteY74" fmla="*/ 5040928 h 5205820"/>
              <a:gd name="connsiteX75" fmla="*/ 7360170 w 7623701"/>
              <a:gd name="connsiteY75" fmla="*/ 5010948 h 5205820"/>
              <a:gd name="connsiteX76" fmla="*/ 7405140 w 7623701"/>
              <a:gd name="connsiteY76" fmla="*/ 4831066 h 5205820"/>
              <a:gd name="connsiteX77" fmla="*/ 7435121 w 7623701"/>
              <a:gd name="connsiteY77" fmla="*/ 4741125 h 5205820"/>
              <a:gd name="connsiteX78" fmla="*/ 7450111 w 7623701"/>
              <a:gd name="connsiteY78" fmla="*/ 4696154 h 5205820"/>
              <a:gd name="connsiteX79" fmla="*/ 7525062 w 7623701"/>
              <a:gd name="connsiteY79" fmla="*/ 4621203 h 5205820"/>
              <a:gd name="connsiteX80" fmla="*/ 7600013 w 7623701"/>
              <a:gd name="connsiteY80" fmla="*/ 4561243 h 5205820"/>
              <a:gd name="connsiteX81" fmla="*/ 7600013 w 7623701"/>
              <a:gd name="connsiteY81" fmla="*/ 4321400 h 5205820"/>
              <a:gd name="connsiteX82" fmla="*/ 7585022 w 7623701"/>
              <a:gd name="connsiteY82" fmla="*/ 4276430 h 5205820"/>
              <a:gd name="connsiteX83" fmla="*/ 7555042 w 7623701"/>
              <a:gd name="connsiteY83" fmla="*/ 4246449 h 5205820"/>
              <a:gd name="connsiteX84" fmla="*/ 7540052 w 7623701"/>
              <a:gd name="connsiteY84" fmla="*/ 4201479 h 5205820"/>
              <a:gd name="connsiteX85" fmla="*/ 7495081 w 7623701"/>
              <a:gd name="connsiteY85" fmla="*/ 4186489 h 5205820"/>
              <a:gd name="connsiteX86" fmla="*/ 7405140 w 7623701"/>
              <a:gd name="connsiteY86" fmla="*/ 4141518 h 5205820"/>
              <a:gd name="connsiteX87" fmla="*/ 7360170 w 7623701"/>
              <a:gd name="connsiteY87" fmla="*/ 4111538 h 5205820"/>
              <a:gd name="connsiteX88" fmla="*/ 7285219 w 7623701"/>
              <a:gd name="connsiteY88" fmla="*/ 4066567 h 5205820"/>
              <a:gd name="connsiteX89" fmla="*/ 7225259 w 7623701"/>
              <a:gd name="connsiteY89" fmla="*/ 3976626 h 5205820"/>
              <a:gd name="connsiteX90" fmla="*/ 7195278 w 7623701"/>
              <a:gd name="connsiteY90" fmla="*/ 3931656 h 5205820"/>
              <a:gd name="connsiteX91" fmla="*/ 7135318 w 7623701"/>
              <a:gd name="connsiteY91" fmla="*/ 3751774 h 5205820"/>
              <a:gd name="connsiteX92" fmla="*/ 7120327 w 7623701"/>
              <a:gd name="connsiteY92" fmla="*/ 3706803 h 5205820"/>
              <a:gd name="connsiteX93" fmla="*/ 7090347 w 7623701"/>
              <a:gd name="connsiteY93" fmla="*/ 3661833 h 5205820"/>
              <a:gd name="connsiteX94" fmla="*/ 7075357 w 7623701"/>
              <a:gd name="connsiteY94" fmla="*/ 3616863 h 5205820"/>
              <a:gd name="connsiteX95" fmla="*/ 7045377 w 7623701"/>
              <a:gd name="connsiteY95" fmla="*/ 3571892 h 5205820"/>
              <a:gd name="connsiteX96" fmla="*/ 7000406 w 7623701"/>
              <a:gd name="connsiteY96" fmla="*/ 3496941 h 5205820"/>
              <a:gd name="connsiteX97" fmla="*/ 6970426 w 7623701"/>
              <a:gd name="connsiteY97" fmla="*/ 3407000 h 5205820"/>
              <a:gd name="connsiteX98" fmla="*/ 6910465 w 7623701"/>
              <a:gd name="connsiteY98" fmla="*/ 3317059 h 5205820"/>
              <a:gd name="connsiteX99" fmla="*/ 6880485 w 7623701"/>
              <a:gd name="connsiteY99" fmla="*/ 3272089 h 5205820"/>
              <a:gd name="connsiteX100" fmla="*/ 6805534 w 7623701"/>
              <a:gd name="connsiteY100" fmla="*/ 3197138 h 5205820"/>
              <a:gd name="connsiteX101" fmla="*/ 6760563 w 7623701"/>
              <a:gd name="connsiteY101" fmla="*/ 3152167 h 5205820"/>
              <a:gd name="connsiteX102" fmla="*/ 6715593 w 7623701"/>
              <a:gd name="connsiteY102" fmla="*/ 3122187 h 5205820"/>
              <a:gd name="connsiteX103" fmla="*/ 6640642 w 7623701"/>
              <a:gd name="connsiteY103" fmla="*/ 3047236 h 5205820"/>
              <a:gd name="connsiteX104" fmla="*/ 6595672 w 7623701"/>
              <a:gd name="connsiteY104" fmla="*/ 3017256 h 5205820"/>
              <a:gd name="connsiteX105" fmla="*/ 6565691 w 7623701"/>
              <a:gd name="connsiteY105" fmla="*/ 2987276 h 5205820"/>
              <a:gd name="connsiteX106" fmla="*/ 6520721 w 7623701"/>
              <a:gd name="connsiteY106" fmla="*/ 2972285 h 5205820"/>
              <a:gd name="connsiteX107" fmla="*/ 6490740 w 7623701"/>
              <a:gd name="connsiteY107" fmla="*/ 2942305 h 5205820"/>
              <a:gd name="connsiteX108" fmla="*/ 6460760 w 7623701"/>
              <a:gd name="connsiteY108" fmla="*/ 2897335 h 5205820"/>
              <a:gd name="connsiteX109" fmla="*/ 6415790 w 7623701"/>
              <a:gd name="connsiteY109" fmla="*/ 2882344 h 5205820"/>
              <a:gd name="connsiteX110" fmla="*/ 6385809 w 7623701"/>
              <a:gd name="connsiteY110" fmla="*/ 2837374 h 5205820"/>
              <a:gd name="connsiteX111" fmla="*/ 6250898 w 7623701"/>
              <a:gd name="connsiteY111" fmla="*/ 2762423 h 5205820"/>
              <a:gd name="connsiteX112" fmla="*/ 6220918 w 7623701"/>
              <a:gd name="connsiteY112" fmla="*/ 2717453 h 5205820"/>
              <a:gd name="connsiteX113" fmla="*/ 6175947 w 7623701"/>
              <a:gd name="connsiteY113" fmla="*/ 2702463 h 5205820"/>
              <a:gd name="connsiteX114" fmla="*/ 6086006 w 7623701"/>
              <a:gd name="connsiteY114" fmla="*/ 2657492 h 5205820"/>
              <a:gd name="connsiteX115" fmla="*/ 5996065 w 7623701"/>
              <a:gd name="connsiteY115" fmla="*/ 2597531 h 5205820"/>
              <a:gd name="connsiteX116" fmla="*/ 5876144 w 7623701"/>
              <a:gd name="connsiteY116" fmla="*/ 2537571 h 5205820"/>
              <a:gd name="connsiteX117" fmla="*/ 5801193 w 7623701"/>
              <a:gd name="connsiteY117" fmla="*/ 2492600 h 5205820"/>
              <a:gd name="connsiteX118" fmla="*/ 5756222 w 7623701"/>
              <a:gd name="connsiteY118" fmla="*/ 2447630 h 5205820"/>
              <a:gd name="connsiteX119" fmla="*/ 5666281 w 7623701"/>
              <a:gd name="connsiteY119" fmla="*/ 2387669 h 5205820"/>
              <a:gd name="connsiteX120" fmla="*/ 5591331 w 7623701"/>
              <a:gd name="connsiteY120" fmla="*/ 2312718 h 5205820"/>
              <a:gd name="connsiteX121" fmla="*/ 5576340 w 7623701"/>
              <a:gd name="connsiteY121" fmla="*/ 2267748 h 5205820"/>
              <a:gd name="connsiteX122" fmla="*/ 5561350 w 7623701"/>
              <a:gd name="connsiteY122" fmla="*/ 2207787 h 5205820"/>
              <a:gd name="connsiteX123" fmla="*/ 5531370 w 7623701"/>
              <a:gd name="connsiteY123" fmla="*/ 2162817 h 5205820"/>
              <a:gd name="connsiteX124" fmla="*/ 5501390 w 7623701"/>
              <a:gd name="connsiteY124" fmla="*/ 2072876 h 5205820"/>
              <a:gd name="connsiteX125" fmla="*/ 5456419 w 7623701"/>
              <a:gd name="connsiteY125" fmla="*/ 1967944 h 5205820"/>
              <a:gd name="connsiteX126" fmla="*/ 5411449 w 7623701"/>
              <a:gd name="connsiteY126" fmla="*/ 1907984 h 5205820"/>
              <a:gd name="connsiteX127" fmla="*/ 5351488 w 7623701"/>
              <a:gd name="connsiteY127" fmla="*/ 1892994 h 5205820"/>
              <a:gd name="connsiteX128" fmla="*/ 5156616 w 7623701"/>
              <a:gd name="connsiteY128" fmla="*/ 1878003 h 5205820"/>
              <a:gd name="connsiteX129" fmla="*/ 5096655 w 7623701"/>
              <a:gd name="connsiteY129" fmla="*/ 1863013 h 5205820"/>
              <a:gd name="connsiteX130" fmla="*/ 5081665 w 7623701"/>
              <a:gd name="connsiteY130" fmla="*/ 1788063 h 5205820"/>
              <a:gd name="connsiteX131" fmla="*/ 5126636 w 7623701"/>
              <a:gd name="connsiteY131" fmla="*/ 1668141 h 5205820"/>
              <a:gd name="connsiteX132" fmla="*/ 5081665 w 7623701"/>
              <a:gd name="connsiteY132" fmla="*/ 1593190 h 5205820"/>
              <a:gd name="connsiteX133" fmla="*/ 5051685 w 7623701"/>
              <a:gd name="connsiteY133" fmla="*/ 1548220 h 5205820"/>
              <a:gd name="connsiteX134" fmla="*/ 4991724 w 7623701"/>
              <a:gd name="connsiteY134" fmla="*/ 1533230 h 5205820"/>
              <a:gd name="connsiteX135" fmla="*/ 4886793 w 7623701"/>
              <a:gd name="connsiteY135" fmla="*/ 1458279 h 5205820"/>
              <a:gd name="connsiteX136" fmla="*/ 4856813 w 7623701"/>
              <a:gd name="connsiteY136" fmla="*/ 1413308 h 5205820"/>
              <a:gd name="connsiteX137" fmla="*/ 4811842 w 7623701"/>
              <a:gd name="connsiteY137" fmla="*/ 1398318 h 5205820"/>
              <a:gd name="connsiteX138" fmla="*/ 4721901 w 7623701"/>
              <a:gd name="connsiteY138" fmla="*/ 1353348 h 5205820"/>
              <a:gd name="connsiteX139" fmla="*/ 4646950 w 7623701"/>
              <a:gd name="connsiteY139" fmla="*/ 1308377 h 5205820"/>
              <a:gd name="connsiteX140" fmla="*/ 4542019 w 7623701"/>
              <a:gd name="connsiteY140" fmla="*/ 1263407 h 5205820"/>
              <a:gd name="connsiteX141" fmla="*/ 4512039 w 7623701"/>
              <a:gd name="connsiteY141" fmla="*/ 1233426 h 5205820"/>
              <a:gd name="connsiteX142" fmla="*/ 4467068 w 7623701"/>
              <a:gd name="connsiteY142" fmla="*/ 1218436 h 5205820"/>
              <a:gd name="connsiteX143" fmla="*/ 4437088 w 7623701"/>
              <a:gd name="connsiteY143" fmla="*/ 1173466 h 5205820"/>
              <a:gd name="connsiteX144" fmla="*/ 4407108 w 7623701"/>
              <a:gd name="connsiteY144" fmla="*/ 1143485 h 5205820"/>
              <a:gd name="connsiteX145" fmla="*/ 4317167 w 7623701"/>
              <a:gd name="connsiteY145" fmla="*/ 1083525 h 5205820"/>
              <a:gd name="connsiteX146" fmla="*/ 4272196 w 7623701"/>
              <a:gd name="connsiteY146" fmla="*/ 1053544 h 5205820"/>
              <a:gd name="connsiteX147" fmla="*/ 4242216 w 7623701"/>
              <a:gd name="connsiteY147" fmla="*/ 1008574 h 5205820"/>
              <a:gd name="connsiteX148" fmla="*/ 4197245 w 7623701"/>
              <a:gd name="connsiteY148" fmla="*/ 978594 h 5205820"/>
              <a:gd name="connsiteX149" fmla="*/ 4137285 w 7623701"/>
              <a:gd name="connsiteY149" fmla="*/ 888653 h 5205820"/>
              <a:gd name="connsiteX150" fmla="*/ 4107304 w 7623701"/>
              <a:gd name="connsiteY150" fmla="*/ 843682 h 5205820"/>
              <a:gd name="connsiteX151" fmla="*/ 4062334 w 7623701"/>
              <a:gd name="connsiteY151" fmla="*/ 813702 h 5205820"/>
              <a:gd name="connsiteX152" fmla="*/ 3972393 w 7623701"/>
              <a:gd name="connsiteY152" fmla="*/ 723761 h 5205820"/>
              <a:gd name="connsiteX153" fmla="*/ 3927422 w 7623701"/>
              <a:gd name="connsiteY153" fmla="*/ 708771 h 5205820"/>
              <a:gd name="connsiteX154" fmla="*/ 3882452 w 7623701"/>
              <a:gd name="connsiteY154" fmla="*/ 678790 h 5205820"/>
              <a:gd name="connsiteX155" fmla="*/ 3777521 w 7623701"/>
              <a:gd name="connsiteY155" fmla="*/ 648810 h 5205820"/>
              <a:gd name="connsiteX156" fmla="*/ 3447737 w 7623701"/>
              <a:gd name="connsiteY156" fmla="*/ 603840 h 5205820"/>
              <a:gd name="connsiteX157" fmla="*/ 3402767 w 7623701"/>
              <a:gd name="connsiteY157" fmla="*/ 588849 h 5205820"/>
              <a:gd name="connsiteX158" fmla="*/ 3252865 w 7623701"/>
              <a:gd name="connsiteY158" fmla="*/ 558869 h 5205820"/>
              <a:gd name="connsiteX159" fmla="*/ 2983042 w 7623701"/>
              <a:gd name="connsiteY159" fmla="*/ 468928 h 5205820"/>
              <a:gd name="connsiteX160" fmla="*/ 2893101 w 7623701"/>
              <a:gd name="connsiteY160" fmla="*/ 438948 h 5205820"/>
              <a:gd name="connsiteX161" fmla="*/ 2848131 w 7623701"/>
              <a:gd name="connsiteY161" fmla="*/ 423958 h 5205820"/>
              <a:gd name="connsiteX162" fmla="*/ 2713219 w 7623701"/>
              <a:gd name="connsiteY162" fmla="*/ 393977 h 5205820"/>
              <a:gd name="connsiteX163" fmla="*/ 2563318 w 7623701"/>
              <a:gd name="connsiteY163" fmla="*/ 349007 h 5205820"/>
              <a:gd name="connsiteX164" fmla="*/ 2368445 w 7623701"/>
              <a:gd name="connsiteY164" fmla="*/ 334017 h 5205820"/>
              <a:gd name="connsiteX165" fmla="*/ 2308485 w 7623701"/>
              <a:gd name="connsiteY165" fmla="*/ 319026 h 5205820"/>
              <a:gd name="connsiteX166" fmla="*/ 2263514 w 7623701"/>
              <a:gd name="connsiteY166" fmla="*/ 304036 h 5205820"/>
              <a:gd name="connsiteX167" fmla="*/ 2188563 w 7623701"/>
              <a:gd name="connsiteY167" fmla="*/ 289046 h 5205820"/>
              <a:gd name="connsiteX168" fmla="*/ 2098622 w 7623701"/>
              <a:gd name="connsiteY168" fmla="*/ 259066 h 5205820"/>
              <a:gd name="connsiteX169" fmla="*/ 2053652 w 7623701"/>
              <a:gd name="connsiteY169" fmla="*/ 244076 h 5205820"/>
              <a:gd name="connsiteX170" fmla="*/ 1993691 w 7623701"/>
              <a:gd name="connsiteY170" fmla="*/ 229085 h 5205820"/>
              <a:gd name="connsiteX171" fmla="*/ 1843790 w 7623701"/>
              <a:gd name="connsiteY171" fmla="*/ 184115 h 5205820"/>
              <a:gd name="connsiteX172" fmla="*/ 1753849 w 7623701"/>
              <a:gd name="connsiteY172" fmla="*/ 154135 h 5205820"/>
              <a:gd name="connsiteX173" fmla="*/ 1633927 w 7623701"/>
              <a:gd name="connsiteY173" fmla="*/ 124154 h 5205820"/>
              <a:gd name="connsiteX174" fmla="*/ 1588957 w 7623701"/>
              <a:gd name="connsiteY174" fmla="*/ 109164 h 5205820"/>
              <a:gd name="connsiteX175" fmla="*/ 1409075 w 7623701"/>
              <a:gd name="connsiteY175" fmla="*/ 79184 h 5205820"/>
              <a:gd name="connsiteX176" fmla="*/ 1349114 w 7623701"/>
              <a:gd name="connsiteY176" fmla="*/ 49203 h 5205820"/>
              <a:gd name="connsiteX177" fmla="*/ 1124262 w 7623701"/>
              <a:gd name="connsiteY177" fmla="*/ 19223 h 5205820"/>
              <a:gd name="connsiteX178" fmla="*/ 509665 w 7623701"/>
              <a:gd name="connsiteY178" fmla="*/ 4233 h 5205820"/>
              <a:gd name="connsiteX179" fmla="*/ 44970 w 7623701"/>
              <a:gd name="connsiteY179" fmla="*/ 19223 h 5205820"/>
              <a:gd name="connsiteX180" fmla="*/ 29980 w 7623701"/>
              <a:gd name="connsiteY180" fmla="*/ 64194 h 5205820"/>
              <a:gd name="connsiteX181" fmla="*/ 44970 w 7623701"/>
              <a:gd name="connsiteY181" fmla="*/ 169125 h 5205820"/>
              <a:gd name="connsiteX182" fmla="*/ 59960 w 7623701"/>
              <a:gd name="connsiteY182" fmla="*/ 289046 h 5205820"/>
              <a:gd name="connsiteX183" fmla="*/ 74950 w 7623701"/>
              <a:gd name="connsiteY183" fmla="*/ 648810 h 5205820"/>
              <a:gd name="connsiteX184" fmla="*/ 89940 w 7623701"/>
              <a:gd name="connsiteY184" fmla="*/ 693781 h 5205820"/>
              <a:gd name="connsiteX185" fmla="*/ 74950 w 7623701"/>
              <a:gd name="connsiteY185" fmla="*/ 1158476 h 5205820"/>
              <a:gd name="connsiteX186" fmla="*/ 59960 w 7623701"/>
              <a:gd name="connsiteY186" fmla="*/ 1323367 h 5205820"/>
              <a:gd name="connsiteX187" fmla="*/ 29980 w 7623701"/>
              <a:gd name="connsiteY187" fmla="*/ 1413308 h 5205820"/>
              <a:gd name="connsiteX188" fmla="*/ 14990 w 7623701"/>
              <a:gd name="connsiteY188" fmla="*/ 1503249 h 5205820"/>
              <a:gd name="connsiteX189" fmla="*/ 0 w 7623701"/>
              <a:gd name="connsiteY189" fmla="*/ 1548220 h 5205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</a:cxnLst>
            <a:rect l="l" t="t" r="r" b="b"/>
            <a:pathLst>
              <a:path w="7623701" h="5205820">
                <a:moveTo>
                  <a:pt x="14990" y="1473269"/>
                </a:moveTo>
                <a:cubicBezTo>
                  <a:pt x="58706" y="1516986"/>
                  <a:pt x="96781" y="1557777"/>
                  <a:pt x="149901" y="1593190"/>
                </a:cubicBezTo>
                <a:cubicBezTo>
                  <a:pt x="163048" y="1601955"/>
                  <a:pt x="179882" y="1603184"/>
                  <a:pt x="194872" y="1608181"/>
                </a:cubicBezTo>
                <a:cubicBezTo>
                  <a:pt x="209862" y="1623171"/>
                  <a:pt x="226827" y="1636417"/>
                  <a:pt x="239842" y="1653151"/>
                </a:cubicBezTo>
                <a:cubicBezTo>
                  <a:pt x="261963" y="1681593"/>
                  <a:pt x="299803" y="1743092"/>
                  <a:pt x="299803" y="1743092"/>
                </a:cubicBezTo>
                <a:cubicBezTo>
                  <a:pt x="309796" y="1773072"/>
                  <a:pt x="324588" y="1801861"/>
                  <a:pt x="329783" y="1833033"/>
                </a:cubicBezTo>
                <a:cubicBezTo>
                  <a:pt x="341960" y="1906096"/>
                  <a:pt x="353509" y="1967853"/>
                  <a:pt x="359763" y="2042895"/>
                </a:cubicBezTo>
                <a:cubicBezTo>
                  <a:pt x="387907" y="2380615"/>
                  <a:pt x="357314" y="2178096"/>
                  <a:pt x="389744" y="2372679"/>
                </a:cubicBezTo>
                <a:cubicBezTo>
                  <a:pt x="384747" y="2497597"/>
                  <a:pt x="383661" y="2622733"/>
                  <a:pt x="374754" y="2747433"/>
                </a:cubicBezTo>
                <a:cubicBezTo>
                  <a:pt x="373628" y="2763194"/>
                  <a:pt x="364104" y="2777210"/>
                  <a:pt x="359763" y="2792403"/>
                </a:cubicBezTo>
                <a:cubicBezTo>
                  <a:pt x="354103" y="2812212"/>
                  <a:pt x="349242" y="2832252"/>
                  <a:pt x="344773" y="2852364"/>
                </a:cubicBezTo>
                <a:cubicBezTo>
                  <a:pt x="327238" y="2931274"/>
                  <a:pt x="327307" y="2944648"/>
                  <a:pt x="314793" y="3032246"/>
                </a:cubicBezTo>
                <a:cubicBezTo>
                  <a:pt x="319790" y="3152167"/>
                  <a:pt x="320917" y="3272313"/>
                  <a:pt x="329783" y="3392010"/>
                </a:cubicBezTo>
                <a:cubicBezTo>
                  <a:pt x="331734" y="3418346"/>
                  <a:pt x="357370" y="3464567"/>
                  <a:pt x="374754" y="3481951"/>
                </a:cubicBezTo>
                <a:cubicBezTo>
                  <a:pt x="387493" y="3494690"/>
                  <a:pt x="406045" y="3500207"/>
                  <a:pt x="419724" y="3511931"/>
                </a:cubicBezTo>
                <a:cubicBezTo>
                  <a:pt x="441185" y="3530326"/>
                  <a:pt x="451968" y="3566349"/>
                  <a:pt x="479685" y="3571892"/>
                </a:cubicBezTo>
                <a:cubicBezTo>
                  <a:pt x="608755" y="3597706"/>
                  <a:pt x="529262" y="3584575"/>
                  <a:pt x="719527" y="3601872"/>
                </a:cubicBezTo>
                <a:cubicBezTo>
                  <a:pt x="762311" y="3610429"/>
                  <a:pt x="812106" y="3619153"/>
                  <a:pt x="854439" y="3631853"/>
                </a:cubicBezTo>
                <a:cubicBezTo>
                  <a:pt x="884708" y="3640934"/>
                  <a:pt x="916114" y="3647700"/>
                  <a:pt x="944380" y="3661833"/>
                </a:cubicBezTo>
                <a:cubicBezTo>
                  <a:pt x="1032603" y="3705945"/>
                  <a:pt x="983144" y="3684748"/>
                  <a:pt x="1094281" y="3721794"/>
                </a:cubicBezTo>
                <a:lnTo>
                  <a:pt x="1139252" y="3736784"/>
                </a:lnTo>
                <a:cubicBezTo>
                  <a:pt x="1154242" y="3741781"/>
                  <a:pt x="1168543" y="3749814"/>
                  <a:pt x="1184222" y="3751774"/>
                </a:cubicBezTo>
                <a:lnTo>
                  <a:pt x="1304144" y="3766764"/>
                </a:lnTo>
                <a:lnTo>
                  <a:pt x="1394085" y="3796744"/>
                </a:lnTo>
                <a:cubicBezTo>
                  <a:pt x="1409075" y="3801741"/>
                  <a:pt x="1425908" y="3802970"/>
                  <a:pt x="1439055" y="3811735"/>
                </a:cubicBezTo>
                <a:cubicBezTo>
                  <a:pt x="1454045" y="3821728"/>
                  <a:pt x="1470347" y="3829990"/>
                  <a:pt x="1484026" y="3841715"/>
                </a:cubicBezTo>
                <a:cubicBezTo>
                  <a:pt x="1505487" y="3860110"/>
                  <a:pt x="1520985" y="3885247"/>
                  <a:pt x="1543986" y="3901676"/>
                </a:cubicBezTo>
                <a:cubicBezTo>
                  <a:pt x="1556844" y="3910860"/>
                  <a:pt x="1573967" y="3911669"/>
                  <a:pt x="1588957" y="3916666"/>
                </a:cubicBezTo>
                <a:cubicBezTo>
                  <a:pt x="1603947" y="3926659"/>
                  <a:pt x="1619859" y="3935392"/>
                  <a:pt x="1633927" y="3946646"/>
                </a:cubicBezTo>
                <a:cubicBezTo>
                  <a:pt x="1684659" y="3987231"/>
                  <a:pt x="1664202" y="4006705"/>
                  <a:pt x="1753849" y="4036587"/>
                </a:cubicBezTo>
                <a:cubicBezTo>
                  <a:pt x="1804302" y="4053405"/>
                  <a:pt x="1806913" y="4051919"/>
                  <a:pt x="1858780" y="4081558"/>
                </a:cubicBezTo>
                <a:cubicBezTo>
                  <a:pt x="1914131" y="4113188"/>
                  <a:pt x="1897822" y="4116810"/>
                  <a:pt x="1963711" y="4141518"/>
                </a:cubicBezTo>
                <a:cubicBezTo>
                  <a:pt x="1983001" y="4148752"/>
                  <a:pt x="2003939" y="4150588"/>
                  <a:pt x="2023672" y="4156508"/>
                </a:cubicBezTo>
                <a:cubicBezTo>
                  <a:pt x="2053941" y="4165589"/>
                  <a:pt x="2083633" y="4176495"/>
                  <a:pt x="2113613" y="4186489"/>
                </a:cubicBezTo>
                <a:cubicBezTo>
                  <a:pt x="2128603" y="4191486"/>
                  <a:pt x="2145436" y="4192714"/>
                  <a:pt x="2158583" y="4201479"/>
                </a:cubicBezTo>
                <a:cubicBezTo>
                  <a:pt x="2173573" y="4211472"/>
                  <a:pt x="2189486" y="4220204"/>
                  <a:pt x="2203554" y="4231459"/>
                </a:cubicBezTo>
                <a:cubicBezTo>
                  <a:pt x="2214590" y="4240288"/>
                  <a:pt x="2221415" y="4254169"/>
                  <a:pt x="2233534" y="4261440"/>
                </a:cubicBezTo>
                <a:cubicBezTo>
                  <a:pt x="2247083" y="4269570"/>
                  <a:pt x="2263514" y="4271433"/>
                  <a:pt x="2278504" y="4276430"/>
                </a:cubicBezTo>
                <a:cubicBezTo>
                  <a:pt x="2345768" y="4343692"/>
                  <a:pt x="2265886" y="4272750"/>
                  <a:pt x="2353455" y="4321400"/>
                </a:cubicBezTo>
                <a:cubicBezTo>
                  <a:pt x="2508085" y="4407306"/>
                  <a:pt x="2386610" y="4362433"/>
                  <a:pt x="2488367" y="4396351"/>
                </a:cubicBezTo>
                <a:cubicBezTo>
                  <a:pt x="2503357" y="4406344"/>
                  <a:pt x="2519269" y="4415077"/>
                  <a:pt x="2533337" y="4426331"/>
                </a:cubicBezTo>
                <a:cubicBezTo>
                  <a:pt x="2591176" y="4472603"/>
                  <a:pt x="2533994" y="4450263"/>
                  <a:pt x="2623278" y="4501282"/>
                </a:cubicBezTo>
                <a:cubicBezTo>
                  <a:pt x="2636997" y="4509122"/>
                  <a:pt x="2653259" y="4511275"/>
                  <a:pt x="2668249" y="4516272"/>
                </a:cubicBezTo>
                <a:cubicBezTo>
                  <a:pt x="2696136" y="4544160"/>
                  <a:pt x="2705377" y="4557322"/>
                  <a:pt x="2743200" y="4576233"/>
                </a:cubicBezTo>
                <a:cubicBezTo>
                  <a:pt x="2757333" y="4583299"/>
                  <a:pt x="2774037" y="4584157"/>
                  <a:pt x="2788170" y="4591223"/>
                </a:cubicBezTo>
                <a:cubicBezTo>
                  <a:pt x="2804284" y="4599280"/>
                  <a:pt x="2819072" y="4609949"/>
                  <a:pt x="2833140" y="4621203"/>
                </a:cubicBezTo>
                <a:cubicBezTo>
                  <a:pt x="2844176" y="4630032"/>
                  <a:pt x="2850480" y="4644863"/>
                  <a:pt x="2863121" y="4651184"/>
                </a:cubicBezTo>
                <a:cubicBezTo>
                  <a:pt x="2881548" y="4660397"/>
                  <a:pt x="2903094" y="4661177"/>
                  <a:pt x="2923081" y="4666174"/>
                </a:cubicBezTo>
                <a:cubicBezTo>
                  <a:pt x="2956230" y="4699323"/>
                  <a:pt x="2971286" y="4720257"/>
                  <a:pt x="3013022" y="4741125"/>
                </a:cubicBezTo>
                <a:cubicBezTo>
                  <a:pt x="3027155" y="4748192"/>
                  <a:pt x="3043003" y="4751118"/>
                  <a:pt x="3057993" y="4756115"/>
                </a:cubicBezTo>
                <a:cubicBezTo>
                  <a:pt x="3085005" y="4783127"/>
                  <a:pt x="3111412" y="4815414"/>
                  <a:pt x="3147934" y="4831066"/>
                </a:cubicBezTo>
                <a:cubicBezTo>
                  <a:pt x="3166870" y="4839182"/>
                  <a:pt x="3187908" y="4841059"/>
                  <a:pt x="3207895" y="4846056"/>
                </a:cubicBezTo>
                <a:cubicBezTo>
                  <a:pt x="3222885" y="4856049"/>
                  <a:pt x="3236402" y="4868719"/>
                  <a:pt x="3252865" y="4876036"/>
                </a:cubicBezTo>
                <a:cubicBezTo>
                  <a:pt x="3281743" y="4888871"/>
                  <a:pt x="3312826" y="4896023"/>
                  <a:pt x="3342806" y="4906017"/>
                </a:cubicBezTo>
                <a:cubicBezTo>
                  <a:pt x="3378445" y="4917897"/>
                  <a:pt x="3410097" y="4929724"/>
                  <a:pt x="3447737" y="4935997"/>
                </a:cubicBezTo>
                <a:cubicBezTo>
                  <a:pt x="3487474" y="4942620"/>
                  <a:pt x="3527727" y="4945663"/>
                  <a:pt x="3567659" y="4950987"/>
                </a:cubicBezTo>
                <a:cubicBezTo>
                  <a:pt x="3602681" y="4955657"/>
                  <a:pt x="3637828" y="4959657"/>
                  <a:pt x="3672590" y="4965977"/>
                </a:cubicBezTo>
                <a:cubicBezTo>
                  <a:pt x="3692859" y="4969662"/>
                  <a:pt x="3712281" y="4977282"/>
                  <a:pt x="3732550" y="4980967"/>
                </a:cubicBezTo>
                <a:cubicBezTo>
                  <a:pt x="3767312" y="4987288"/>
                  <a:pt x="3802719" y="4989637"/>
                  <a:pt x="3837481" y="4995958"/>
                </a:cubicBezTo>
                <a:cubicBezTo>
                  <a:pt x="3924730" y="5011822"/>
                  <a:pt x="3883068" y="5014850"/>
                  <a:pt x="3987383" y="5040928"/>
                </a:cubicBezTo>
                <a:cubicBezTo>
                  <a:pt x="4007370" y="5045925"/>
                  <a:pt x="4027611" y="5049998"/>
                  <a:pt x="4047344" y="5055918"/>
                </a:cubicBezTo>
                <a:cubicBezTo>
                  <a:pt x="4077613" y="5064999"/>
                  <a:pt x="4107305" y="5075905"/>
                  <a:pt x="4137285" y="5085899"/>
                </a:cubicBezTo>
                <a:cubicBezTo>
                  <a:pt x="4152275" y="5090896"/>
                  <a:pt x="4166926" y="5097057"/>
                  <a:pt x="4182255" y="5100889"/>
                </a:cubicBezTo>
                <a:cubicBezTo>
                  <a:pt x="4271702" y="5123250"/>
                  <a:pt x="4221894" y="5112492"/>
                  <a:pt x="4332157" y="5130869"/>
                </a:cubicBezTo>
                <a:cubicBezTo>
                  <a:pt x="4460316" y="5173588"/>
                  <a:pt x="4390740" y="5156929"/>
                  <a:pt x="4542019" y="5175840"/>
                </a:cubicBezTo>
                <a:cubicBezTo>
                  <a:pt x="4588393" y="5191298"/>
                  <a:pt x="4624168" y="5205820"/>
                  <a:pt x="4676931" y="5205820"/>
                </a:cubicBezTo>
                <a:cubicBezTo>
                  <a:pt x="5156642" y="5205820"/>
                  <a:pt x="5636301" y="5195827"/>
                  <a:pt x="6115986" y="5190830"/>
                </a:cubicBezTo>
                <a:lnTo>
                  <a:pt x="6235908" y="5160849"/>
                </a:lnTo>
                <a:cubicBezTo>
                  <a:pt x="6255895" y="5155852"/>
                  <a:pt x="6275425" y="5148414"/>
                  <a:pt x="6295868" y="5145859"/>
                </a:cubicBezTo>
                <a:lnTo>
                  <a:pt x="6415790" y="5130869"/>
                </a:lnTo>
                <a:cubicBezTo>
                  <a:pt x="6445878" y="5126571"/>
                  <a:pt x="6475827" y="5121316"/>
                  <a:pt x="6505731" y="5115879"/>
                </a:cubicBezTo>
                <a:cubicBezTo>
                  <a:pt x="6530798" y="5111321"/>
                  <a:pt x="6555224" y="5101928"/>
                  <a:pt x="6580681" y="5100889"/>
                </a:cubicBezTo>
                <a:cubicBezTo>
                  <a:pt x="6800411" y="5091921"/>
                  <a:pt x="7020393" y="5090896"/>
                  <a:pt x="7240249" y="5085899"/>
                </a:cubicBezTo>
                <a:cubicBezTo>
                  <a:pt x="7255239" y="5080902"/>
                  <a:pt x="7271670" y="5079038"/>
                  <a:pt x="7285219" y="5070908"/>
                </a:cubicBezTo>
                <a:cubicBezTo>
                  <a:pt x="7297338" y="5063637"/>
                  <a:pt x="7304164" y="5049757"/>
                  <a:pt x="7315200" y="5040928"/>
                </a:cubicBezTo>
                <a:cubicBezTo>
                  <a:pt x="7329268" y="5029674"/>
                  <a:pt x="7345180" y="5020941"/>
                  <a:pt x="7360170" y="5010948"/>
                </a:cubicBezTo>
                <a:cubicBezTo>
                  <a:pt x="7441742" y="4766229"/>
                  <a:pt x="7344579" y="5073308"/>
                  <a:pt x="7405140" y="4831066"/>
                </a:cubicBezTo>
                <a:cubicBezTo>
                  <a:pt x="7412805" y="4800407"/>
                  <a:pt x="7425127" y="4771105"/>
                  <a:pt x="7435121" y="4741125"/>
                </a:cubicBezTo>
                <a:cubicBezTo>
                  <a:pt x="7440118" y="4726135"/>
                  <a:pt x="7438938" y="4707327"/>
                  <a:pt x="7450111" y="4696154"/>
                </a:cubicBezTo>
                <a:cubicBezTo>
                  <a:pt x="7475095" y="4671170"/>
                  <a:pt x="7495664" y="4640802"/>
                  <a:pt x="7525062" y="4621203"/>
                </a:cubicBezTo>
                <a:cubicBezTo>
                  <a:pt x="7581791" y="4583383"/>
                  <a:pt x="7557293" y="4603962"/>
                  <a:pt x="7600013" y="4561243"/>
                </a:cubicBezTo>
                <a:cubicBezTo>
                  <a:pt x="7616298" y="4430961"/>
                  <a:pt x="7623701" y="4451683"/>
                  <a:pt x="7600013" y="4321400"/>
                </a:cubicBezTo>
                <a:cubicBezTo>
                  <a:pt x="7597186" y="4305854"/>
                  <a:pt x="7593152" y="4289979"/>
                  <a:pt x="7585022" y="4276430"/>
                </a:cubicBezTo>
                <a:cubicBezTo>
                  <a:pt x="7577751" y="4264311"/>
                  <a:pt x="7565035" y="4256443"/>
                  <a:pt x="7555042" y="4246449"/>
                </a:cubicBezTo>
                <a:cubicBezTo>
                  <a:pt x="7550045" y="4231459"/>
                  <a:pt x="7551225" y="4212652"/>
                  <a:pt x="7540052" y="4201479"/>
                </a:cubicBezTo>
                <a:cubicBezTo>
                  <a:pt x="7528879" y="4190306"/>
                  <a:pt x="7508630" y="4194619"/>
                  <a:pt x="7495081" y="4186489"/>
                </a:cubicBezTo>
                <a:cubicBezTo>
                  <a:pt x="7399620" y="4129212"/>
                  <a:pt x="7553031" y="4178490"/>
                  <a:pt x="7405140" y="4141518"/>
                </a:cubicBezTo>
                <a:cubicBezTo>
                  <a:pt x="7390150" y="4131525"/>
                  <a:pt x="7376284" y="4119595"/>
                  <a:pt x="7360170" y="4111538"/>
                </a:cubicBezTo>
                <a:cubicBezTo>
                  <a:pt x="7308521" y="4085713"/>
                  <a:pt x="7320354" y="4113414"/>
                  <a:pt x="7285219" y="4066567"/>
                </a:cubicBezTo>
                <a:cubicBezTo>
                  <a:pt x="7263600" y="4037742"/>
                  <a:pt x="7245246" y="4006606"/>
                  <a:pt x="7225259" y="3976626"/>
                </a:cubicBezTo>
                <a:lnTo>
                  <a:pt x="7195278" y="3931656"/>
                </a:lnTo>
                <a:lnTo>
                  <a:pt x="7135318" y="3751774"/>
                </a:lnTo>
                <a:cubicBezTo>
                  <a:pt x="7130321" y="3736784"/>
                  <a:pt x="7129092" y="3719950"/>
                  <a:pt x="7120327" y="3706803"/>
                </a:cubicBezTo>
                <a:cubicBezTo>
                  <a:pt x="7110334" y="3691813"/>
                  <a:pt x="7098404" y="3677947"/>
                  <a:pt x="7090347" y="3661833"/>
                </a:cubicBezTo>
                <a:cubicBezTo>
                  <a:pt x="7083281" y="3647700"/>
                  <a:pt x="7082423" y="3630996"/>
                  <a:pt x="7075357" y="3616863"/>
                </a:cubicBezTo>
                <a:cubicBezTo>
                  <a:pt x="7067300" y="3600749"/>
                  <a:pt x="7053434" y="3588006"/>
                  <a:pt x="7045377" y="3571892"/>
                </a:cubicBezTo>
                <a:cubicBezTo>
                  <a:pt x="7006458" y="3494056"/>
                  <a:pt x="7058963" y="3555500"/>
                  <a:pt x="7000406" y="3496941"/>
                </a:cubicBezTo>
                <a:cubicBezTo>
                  <a:pt x="6990413" y="3466961"/>
                  <a:pt x="6987956" y="3433294"/>
                  <a:pt x="6970426" y="3407000"/>
                </a:cubicBezTo>
                <a:lnTo>
                  <a:pt x="6910465" y="3317059"/>
                </a:lnTo>
                <a:cubicBezTo>
                  <a:pt x="6900472" y="3302069"/>
                  <a:pt x="6893224" y="3284828"/>
                  <a:pt x="6880485" y="3272089"/>
                </a:cubicBezTo>
                <a:lnTo>
                  <a:pt x="6805534" y="3197138"/>
                </a:lnTo>
                <a:cubicBezTo>
                  <a:pt x="6790544" y="3182148"/>
                  <a:pt x="6778202" y="3163926"/>
                  <a:pt x="6760563" y="3152167"/>
                </a:cubicBezTo>
                <a:cubicBezTo>
                  <a:pt x="6745573" y="3142174"/>
                  <a:pt x="6729151" y="3134050"/>
                  <a:pt x="6715593" y="3122187"/>
                </a:cubicBezTo>
                <a:cubicBezTo>
                  <a:pt x="6689003" y="3098921"/>
                  <a:pt x="6670040" y="3066835"/>
                  <a:pt x="6640642" y="3047236"/>
                </a:cubicBezTo>
                <a:cubicBezTo>
                  <a:pt x="6625652" y="3037243"/>
                  <a:pt x="6609740" y="3028510"/>
                  <a:pt x="6595672" y="3017256"/>
                </a:cubicBezTo>
                <a:cubicBezTo>
                  <a:pt x="6584636" y="3008427"/>
                  <a:pt x="6577810" y="2994547"/>
                  <a:pt x="6565691" y="2987276"/>
                </a:cubicBezTo>
                <a:cubicBezTo>
                  <a:pt x="6552142" y="2979146"/>
                  <a:pt x="6535711" y="2977282"/>
                  <a:pt x="6520721" y="2972285"/>
                </a:cubicBezTo>
                <a:cubicBezTo>
                  <a:pt x="6510727" y="2962292"/>
                  <a:pt x="6499569" y="2953341"/>
                  <a:pt x="6490740" y="2942305"/>
                </a:cubicBezTo>
                <a:cubicBezTo>
                  <a:pt x="6479486" y="2928237"/>
                  <a:pt x="6474828" y="2908589"/>
                  <a:pt x="6460760" y="2897335"/>
                </a:cubicBezTo>
                <a:cubicBezTo>
                  <a:pt x="6448422" y="2887464"/>
                  <a:pt x="6430780" y="2887341"/>
                  <a:pt x="6415790" y="2882344"/>
                </a:cubicBezTo>
                <a:cubicBezTo>
                  <a:pt x="6405796" y="2867354"/>
                  <a:pt x="6399367" y="2849238"/>
                  <a:pt x="6385809" y="2837374"/>
                </a:cubicBezTo>
                <a:cubicBezTo>
                  <a:pt x="6322369" y="2781864"/>
                  <a:pt x="6312664" y="2783012"/>
                  <a:pt x="6250898" y="2762423"/>
                </a:cubicBezTo>
                <a:cubicBezTo>
                  <a:pt x="6240905" y="2747433"/>
                  <a:pt x="6234986" y="2728707"/>
                  <a:pt x="6220918" y="2717453"/>
                </a:cubicBezTo>
                <a:cubicBezTo>
                  <a:pt x="6208579" y="2707582"/>
                  <a:pt x="6190080" y="2709530"/>
                  <a:pt x="6175947" y="2702463"/>
                </a:cubicBezTo>
                <a:cubicBezTo>
                  <a:pt x="6059711" y="2644344"/>
                  <a:pt x="6199042" y="2695170"/>
                  <a:pt x="6086006" y="2657492"/>
                </a:cubicBezTo>
                <a:cubicBezTo>
                  <a:pt x="6056026" y="2637505"/>
                  <a:pt x="6028293" y="2613645"/>
                  <a:pt x="5996065" y="2597531"/>
                </a:cubicBezTo>
                <a:cubicBezTo>
                  <a:pt x="5956091" y="2577544"/>
                  <a:pt x="5907746" y="2569173"/>
                  <a:pt x="5876144" y="2537571"/>
                </a:cubicBezTo>
                <a:cubicBezTo>
                  <a:pt x="5834990" y="2496417"/>
                  <a:pt x="5859571" y="2512059"/>
                  <a:pt x="5801193" y="2492600"/>
                </a:cubicBezTo>
                <a:cubicBezTo>
                  <a:pt x="5786203" y="2477610"/>
                  <a:pt x="5772956" y="2460645"/>
                  <a:pt x="5756222" y="2447630"/>
                </a:cubicBezTo>
                <a:cubicBezTo>
                  <a:pt x="5727780" y="2425509"/>
                  <a:pt x="5691759" y="2413148"/>
                  <a:pt x="5666281" y="2387669"/>
                </a:cubicBezTo>
                <a:lnTo>
                  <a:pt x="5591331" y="2312718"/>
                </a:lnTo>
                <a:cubicBezTo>
                  <a:pt x="5586334" y="2297728"/>
                  <a:pt x="5580681" y="2282941"/>
                  <a:pt x="5576340" y="2267748"/>
                </a:cubicBezTo>
                <a:cubicBezTo>
                  <a:pt x="5570680" y="2247939"/>
                  <a:pt x="5569466" y="2226723"/>
                  <a:pt x="5561350" y="2207787"/>
                </a:cubicBezTo>
                <a:cubicBezTo>
                  <a:pt x="5554253" y="2191228"/>
                  <a:pt x="5541363" y="2177807"/>
                  <a:pt x="5531370" y="2162817"/>
                </a:cubicBezTo>
                <a:lnTo>
                  <a:pt x="5501390" y="2072876"/>
                </a:lnTo>
                <a:cubicBezTo>
                  <a:pt x="5486817" y="2029157"/>
                  <a:pt x="5482883" y="2010286"/>
                  <a:pt x="5456419" y="1967944"/>
                </a:cubicBezTo>
                <a:cubicBezTo>
                  <a:pt x="5443178" y="1946758"/>
                  <a:pt x="5431779" y="1922505"/>
                  <a:pt x="5411449" y="1907984"/>
                </a:cubicBezTo>
                <a:cubicBezTo>
                  <a:pt x="5394684" y="1896009"/>
                  <a:pt x="5371949" y="1895401"/>
                  <a:pt x="5351488" y="1892994"/>
                </a:cubicBezTo>
                <a:cubicBezTo>
                  <a:pt x="5286785" y="1885382"/>
                  <a:pt x="5221573" y="1883000"/>
                  <a:pt x="5156616" y="1878003"/>
                </a:cubicBezTo>
                <a:cubicBezTo>
                  <a:pt x="5136629" y="1873006"/>
                  <a:pt x="5109844" y="1878840"/>
                  <a:pt x="5096655" y="1863013"/>
                </a:cubicBezTo>
                <a:cubicBezTo>
                  <a:pt x="5080344" y="1843440"/>
                  <a:pt x="5081665" y="1813541"/>
                  <a:pt x="5081665" y="1788063"/>
                </a:cubicBezTo>
                <a:cubicBezTo>
                  <a:pt x="5081665" y="1723230"/>
                  <a:pt x="5095620" y="1714664"/>
                  <a:pt x="5126636" y="1668141"/>
                </a:cubicBezTo>
                <a:cubicBezTo>
                  <a:pt x="5100602" y="1590045"/>
                  <a:pt x="5128697" y="1651981"/>
                  <a:pt x="5081665" y="1593190"/>
                </a:cubicBezTo>
                <a:cubicBezTo>
                  <a:pt x="5070411" y="1579122"/>
                  <a:pt x="5066675" y="1558213"/>
                  <a:pt x="5051685" y="1548220"/>
                </a:cubicBezTo>
                <a:cubicBezTo>
                  <a:pt x="5034543" y="1536792"/>
                  <a:pt x="5011711" y="1538227"/>
                  <a:pt x="4991724" y="1533230"/>
                </a:cubicBezTo>
                <a:cubicBezTo>
                  <a:pt x="4920590" y="1462096"/>
                  <a:pt x="4958578" y="1482207"/>
                  <a:pt x="4886793" y="1458279"/>
                </a:cubicBezTo>
                <a:cubicBezTo>
                  <a:pt x="4876800" y="1443289"/>
                  <a:pt x="4870881" y="1424563"/>
                  <a:pt x="4856813" y="1413308"/>
                </a:cubicBezTo>
                <a:cubicBezTo>
                  <a:pt x="4844474" y="1403437"/>
                  <a:pt x="4825975" y="1405384"/>
                  <a:pt x="4811842" y="1398318"/>
                </a:cubicBezTo>
                <a:cubicBezTo>
                  <a:pt x="4695606" y="1340201"/>
                  <a:pt x="4834938" y="1391026"/>
                  <a:pt x="4721901" y="1353348"/>
                </a:cubicBezTo>
                <a:cubicBezTo>
                  <a:pt x="4663344" y="1294789"/>
                  <a:pt x="4724787" y="1347295"/>
                  <a:pt x="4646950" y="1308377"/>
                </a:cubicBezTo>
                <a:cubicBezTo>
                  <a:pt x="4543428" y="1256617"/>
                  <a:pt x="4666812" y="1294605"/>
                  <a:pt x="4542019" y="1263407"/>
                </a:cubicBezTo>
                <a:cubicBezTo>
                  <a:pt x="4532026" y="1253413"/>
                  <a:pt x="4524158" y="1240697"/>
                  <a:pt x="4512039" y="1233426"/>
                </a:cubicBezTo>
                <a:cubicBezTo>
                  <a:pt x="4498490" y="1225296"/>
                  <a:pt x="4479407" y="1228307"/>
                  <a:pt x="4467068" y="1218436"/>
                </a:cubicBezTo>
                <a:cubicBezTo>
                  <a:pt x="4453000" y="1207182"/>
                  <a:pt x="4448342" y="1187534"/>
                  <a:pt x="4437088" y="1173466"/>
                </a:cubicBezTo>
                <a:cubicBezTo>
                  <a:pt x="4428259" y="1162430"/>
                  <a:pt x="4418414" y="1151965"/>
                  <a:pt x="4407108" y="1143485"/>
                </a:cubicBezTo>
                <a:cubicBezTo>
                  <a:pt x="4378283" y="1121866"/>
                  <a:pt x="4347147" y="1103512"/>
                  <a:pt x="4317167" y="1083525"/>
                </a:cubicBezTo>
                <a:lnTo>
                  <a:pt x="4272196" y="1053544"/>
                </a:lnTo>
                <a:cubicBezTo>
                  <a:pt x="4262203" y="1038554"/>
                  <a:pt x="4254955" y="1021313"/>
                  <a:pt x="4242216" y="1008574"/>
                </a:cubicBezTo>
                <a:cubicBezTo>
                  <a:pt x="4229477" y="995835"/>
                  <a:pt x="4209109" y="992152"/>
                  <a:pt x="4197245" y="978594"/>
                </a:cubicBezTo>
                <a:cubicBezTo>
                  <a:pt x="4173518" y="951477"/>
                  <a:pt x="4157272" y="918633"/>
                  <a:pt x="4137285" y="888653"/>
                </a:cubicBezTo>
                <a:cubicBezTo>
                  <a:pt x="4127291" y="873663"/>
                  <a:pt x="4122294" y="853676"/>
                  <a:pt x="4107304" y="843682"/>
                </a:cubicBezTo>
                <a:cubicBezTo>
                  <a:pt x="4092314" y="833689"/>
                  <a:pt x="4075799" y="825671"/>
                  <a:pt x="4062334" y="813702"/>
                </a:cubicBezTo>
                <a:cubicBezTo>
                  <a:pt x="4030645" y="785534"/>
                  <a:pt x="4012616" y="737168"/>
                  <a:pt x="3972393" y="723761"/>
                </a:cubicBezTo>
                <a:lnTo>
                  <a:pt x="3927422" y="708771"/>
                </a:lnTo>
                <a:cubicBezTo>
                  <a:pt x="3912432" y="698777"/>
                  <a:pt x="3898566" y="686847"/>
                  <a:pt x="3882452" y="678790"/>
                </a:cubicBezTo>
                <a:cubicBezTo>
                  <a:pt x="3860949" y="668038"/>
                  <a:pt x="3796730" y="653612"/>
                  <a:pt x="3777521" y="648810"/>
                </a:cubicBezTo>
                <a:cubicBezTo>
                  <a:pt x="3649632" y="563553"/>
                  <a:pt x="3770674" y="633199"/>
                  <a:pt x="3447737" y="603840"/>
                </a:cubicBezTo>
                <a:cubicBezTo>
                  <a:pt x="3432001" y="602409"/>
                  <a:pt x="3418163" y="592402"/>
                  <a:pt x="3402767" y="588849"/>
                </a:cubicBezTo>
                <a:cubicBezTo>
                  <a:pt x="3353115" y="577391"/>
                  <a:pt x="3301207" y="574983"/>
                  <a:pt x="3252865" y="558869"/>
                </a:cubicBezTo>
                <a:lnTo>
                  <a:pt x="2983042" y="468928"/>
                </a:lnTo>
                <a:lnTo>
                  <a:pt x="2893101" y="438948"/>
                </a:lnTo>
                <a:cubicBezTo>
                  <a:pt x="2878111" y="433951"/>
                  <a:pt x="2863625" y="427057"/>
                  <a:pt x="2848131" y="423958"/>
                </a:cubicBezTo>
                <a:cubicBezTo>
                  <a:pt x="2805347" y="415401"/>
                  <a:pt x="2755552" y="406677"/>
                  <a:pt x="2713219" y="393977"/>
                </a:cubicBezTo>
                <a:cubicBezTo>
                  <a:pt x="2684612" y="385395"/>
                  <a:pt x="2601211" y="353465"/>
                  <a:pt x="2563318" y="349007"/>
                </a:cubicBezTo>
                <a:cubicBezTo>
                  <a:pt x="2498615" y="341395"/>
                  <a:pt x="2433403" y="339014"/>
                  <a:pt x="2368445" y="334017"/>
                </a:cubicBezTo>
                <a:cubicBezTo>
                  <a:pt x="2348458" y="329020"/>
                  <a:pt x="2328294" y="324686"/>
                  <a:pt x="2308485" y="319026"/>
                </a:cubicBezTo>
                <a:cubicBezTo>
                  <a:pt x="2293292" y="314685"/>
                  <a:pt x="2278843" y="307868"/>
                  <a:pt x="2263514" y="304036"/>
                </a:cubicBezTo>
                <a:cubicBezTo>
                  <a:pt x="2238796" y="297857"/>
                  <a:pt x="2213144" y="295750"/>
                  <a:pt x="2188563" y="289046"/>
                </a:cubicBezTo>
                <a:cubicBezTo>
                  <a:pt x="2158074" y="280731"/>
                  <a:pt x="2128602" y="269059"/>
                  <a:pt x="2098622" y="259066"/>
                </a:cubicBezTo>
                <a:cubicBezTo>
                  <a:pt x="2083632" y="254069"/>
                  <a:pt x="2068981" y="247908"/>
                  <a:pt x="2053652" y="244076"/>
                </a:cubicBezTo>
                <a:lnTo>
                  <a:pt x="1993691" y="229085"/>
                </a:lnTo>
                <a:cubicBezTo>
                  <a:pt x="1906698" y="171090"/>
                  <a:pt x="1991315" y="218159"/>
                  <a:pt x="1843790" y="184115"/>
                </a:cubicBezTo>
                <a:cubicBezTo>
                  <a:pt x="1812997" y="177009"/>
                  <a:pt x="1784507" y="161800"/>
                  <a:pt x="1753849" y="154135"/>
                </a:cubicBezTo>
                <a:cubicBezTo>
                  <a:pt x="1713875" y="144141"/>
                  <a:pt x="1673017" y="137184"/>
                  <a:pt x="1633927" y="124154"/>
                </a:cubicBezTo>
                <a:cubicBezTo>
                  <a:pt x="1618937" y="119157"/>
                  <a:pt x="1604503" y="111991"/>
                  <a:pt x="1588957" y="109164"/>
                </a:cubicBezTo>
                <a:cubicBezTo>
                  <a:pt x="1331618" y="62375"/>
                  <a:pt x="1567940" y="118900"/>
                  <a:pt x="1409075" y="79184"/>
                </a:cubicBezTo>
                <a:cubicBezTo>
                  <a:pt x="1389088" y="69190"/>
                  <a:pt x="1370037" y="57049"/>
                  <a:pt x="1349114" y="49203"/>
                </a:cubicBezTo>
                <a:cubicBezTo>
                  <a:pt x="1288556" y="26493"/>
                  <a:pt x="1167836" y="20899"/>
                  <a:pt x="1124262" y="19223"/>
                </a:cubicBezTo>
                <a:cubicBezTo>
                  <a:pt x="919487" y="11347"/>
                  <a:pt x="714531" y="9230"/>
                  <a:pt x="509665" y="4233"/>
                </a:cubicBezTo>
                <a:cubicBezTo>
                  <a:pt x="354767" y="9230"/>
                  <a:pt x="198752" y="0"/>
                  <a:pt x="44970" y="19223"/>
                </a:cubicBezTo>
                <a:cubicBezTo>
                  <a:pt x="29291" y="21183"/>
                  <a:pt x="29980" y="48393"/>
                  <a:pt x="29980" y="64194"/>
                </a:cubicBezTo>
                <a:cubicBezTo>
                  <a:pt x="29980" y="99526"/>
                  <a:pt x="40300" y="134103"/>
                  <a:pt x="44970" y="169125"/>
                </a:cubicBezTo>
                <a:cubicBezTo>
                  <a:pt x="50294" y="209056"/>
                  <a:pt x="54963" y="249072"/>
                  <a:pt x="59960" y="289046"/>
                </a:cubicBezTo>
                <a:cubicBezTo>
                  <a:pt x="64957" y="408967"/>
                  <a:pt x="66084" y="529113"/>
                  <a:pt x="74950" y="648810"/>
                </a:cubicBezTo>
                <a:cubicBezTo>
                  <a:pt x="76117" y="664568"/>
                  <a:pt x="89940" y="677980"/>
                  <a:pt x="89940" y="693781"/>
                </a:cubicBezTo>
                <a:cubicBezTo>
                  <a:pt x="89940" y="848760"/>
                  <a:pt x="82322" y="1003673"/>
                  <a:pt x="74950" y="1158476"/>
                </a:cubicBezTo>
                <a:cubicBezTo>
                  <a:pt x="72325" y="1213604"/>
                  <a:pt x="69551" y="1269016"/>
                  <a:pt x="59960" y="1323367"/>
                </a:cubicBezTo>
                <a:cubicBezTo>
                  <a:pt x="54468" y="1354488"/>
                  <a:pt x="29980" y="1413308"/>
                  <a:pt x="29980" y="1413308"/>
                </a:cubicBezTo>
                <a:cubicBezTo>
                  <a:pt x="24983" y="1443288"/>
                  <a:pt x="21583" y="1473579"/>
                  <a:pt x="14990" y="1503249"/>
                </a:cubicBezTo>
                <a:cubicBezTo>
                  <a:pt x="11562" y="1518674"/>
                  <a:pt x="0" y="1548220"/>
                  <a:pt x="0" y="1548220"/>
                </a:cubicBezTo>
              </a:path>
            </a:pathLst>
          </a:cu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57158" y="500042"/>
            <a:ext cx="2234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จุดที่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5 :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 พื้นที่ปลูกประดู่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1214422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พื้นที่ปลูกของ เด็กหญิงธัญสินี  ณ ชน  ขนาดพื้นที่ </a:t>
            </a:r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3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ไร่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4500570"/>
            <a:ext cx="139653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ประเด็นพูดคุย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5324789"/>
            <a:ext cx="456567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โครงการพลังเยาวชนใฝ่ดี เราดูแลป่า ป่าดูแลเรา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720" y="5857892"/>
            <a:ext cx="280237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2.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มูลค่าของประดู่ และพืชแซม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6396335"/>
            <a:ext cx="353814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3.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ประดู่กับอนาคตของเด็กๆ และชุมชน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5008" y="214290"/>
            <a:ext cx="2366353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กิจกรรมปลูกประดู่ร่วมกัน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5008" y="857232"/>
            <a:ext cx="278153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1.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แนะนำและสาธิตวิธีการปลูก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8" y="1500174"/>
            <a:ext cx="1899879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Browallia New" pitchFamily="34" charset="-34"/>
                <a:cs typeface="Browallia New" pitchFamily="34" charset="-34"/>
              </a:rPr>
              <a:t>2. </a:t>
            </a:r>
            <a:r>
              <a:rPr lang="th-TH" sz="2400" dirty="0" smtClean="0">
                <a:latin typeface="Browallia New" pitchFamily="34" charset="-34"/>
                <a:cs typeface="Browallia New" pitchFamily="34" charset="-34"/>
              </a:rPr>
              <a:t>ลงมือปลูกร่วมกัน</a:t>
            </a:r>
            <a:endParaRPr lang="en-US" sz="2400" dirty="0">
              <a:latin typeface="Browallia New" pitchFamily="34" charset="-34"/>
              <a:cs typeface="Browallia New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489</Words>
  <Application>Microsoft Office PowerPoint</Application>
  <PresentationFormat>On-screen Show (4:3)</PresentationFormat>
  <Paragraphs>66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Angsana New</vt:lpstr>
      <vt:lpstr>Arial</vt:lpstr>
      <vt:lpstr>Browallia New</vt:lpstr>
      <vt:lpstr>Calibri</vt:lpstr>
      <vt:lpstr>Cordia New</vt:lpstr>
      <vt:lpstr>ชุดรูปแบบของ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ภาพนิ่ง 1</dc:title>
  <dc:creator>user</dc:creator>
  <cp:lastModifiedBy>Pachara</cp:lastModifiedBy>
  <cp:revision>27</cp:revision>
  <dcterms:created xsi:type="dcterms:W3CDTF">2016-05-10T14:59:28Z</dcterms:created>
  <dcterms:modified xsi:type="dcterms:W3CDTF">2016-05-17T03:55:52Z</dcterms:modified>
</cp:coreProperties>
</file>