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4" r:id="rId3"/>
    <p:sldId id="266" r:id="rId4"/>
    <p:sldId id="267" r:id="rId5"/>
    <p:sldId id="268" r:id="rId6"/>
    <p:sldId id="270" r:id="rId7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-104" y="-3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94143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3139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17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17062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863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8313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09692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56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764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5403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5863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FBF56-8CD7-4EBD-B086-9DDB3C87C139}" type="datetimeFigureOut">
              <a:rPr lang="th-TH" smtClean="0"/>
              <a:t>5/31/16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DC882-3594-497E-85E9-BD141DD3BA1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517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jpeg"/><Relationship Id="rId1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048" y="257578"/>
            <a:ext cx="10515600" cy="6394360"/>
          </a:xfrm>
        </p:spPr>
        <p:txBody>
          <a:bodyPr/>
          <a:lstStyle/>
          <a:p>
            <a:pPr marL="0" indent="0" algn="ctr">
              <a:buNone/>
            </a:pPr>
            <a:endParaRPr lang="th-TH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 algn="ctr">
              <a:buNone/>
            </a:pPr>
            <a:endParaRPr lang="th-TH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 algn="ctr">
              <a:buNone/>
            </a:pPr>
            <a:endParaRPr lang="th-TH" sz="18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 algn="ctr">
              <a:buNone/>
            </a:pP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ทริป </a:t>
            </a:r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“เกิดอะไรขึ้นที่น่าน”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ภายใต้โครงการ </a:t>
            </a:r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“คนยืนได้ ไม้ยืนต้น” 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จัดขึ้นระหว่างวันที่ 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18-22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พฤษภาคม 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2559 </a:t>
            </a:r>
          </a:p>
          <a:p>
            <a:pPr marL="0" indent="0" algn="ctr">
              <a:buNone/>
            </a:pP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รับสมัครผู้มีอิทธิพลทางความคิด (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Influencer),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นักเล่าเรื่อง (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Storyteller)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และผู้ที่ต้องการสร้างการเปลี่ยนแปลง (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Change maker)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จำนวนทั้งหมด 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29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คน   </a:t>
            </a:r>
          </a:p>
          <a:p>
            <a:pPr marL="0" indent="0" algn="ctr">
              <a:buNone/>
            </a:pP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ลงพื้นที่จังหวัดน่านและดอยตุง จังหวัดเชียงราย </a:t>
            </a:r>
          </a:p>
          <a:p>
            <a:pPr marL="0" indent="0" algn="ctr">
              <a:buNone/>
            </a:pP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แบ่งเป็น 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Storyteller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จำนวน 16 คน, 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Influencer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จำนวน 8 คน และ 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Change maker 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จำนวน 5 คน</a:t>
            </a:r>
          </a:p>
          <a:p>
            <a:pPr marL="0" indent="0" algn="ctr">
              <a:buNone/>
            </a:pPr>
            <a:endParaRPr lang="th-TH" sz="24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 algn="ctr">
              <a:buNone/>
            </a:pPr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วัตถุประสงค์โครงการ </a:t>
            </a:r>
          </a:p>
          <a:p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เพื่อสร้างความเข้าใจถึงที่มา และสาเหตุของปัญหาป่าไม้เมืองไทย โดยใช้พื้นที่ทำงานของมูลนิธิฯ ที่จังหวัดน่านเป็น 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Case study </a:t>
            </a:r>
          </a:p>
          <a:p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เพื่อให้ผู้เข้าร่วมเข้าใจว่าตนเองเป็นส่วนหนึ่งของปัญหา สิ่งที่เกิดขึ้นที่น่านก็เกิดขึ้นที่อื่นๆ เป็นปัญหาร่วมของสังคม</a:t>
            </a:r>
          </a:p>
          <a:p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เพื่อให้ผู้เข้าร่วม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ได้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สื่อสาร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ในมุมมองหรือช่องทางการสื่อสารของแต่ละคน</a:t>
            </a:r>
          </a:p>
          <a:p>
            <a:pPr marL="0" indent="0" algn="ctr">
              <a:buNone/>
            </a:pPr>
            <a:endParaRPr lang="th-TH" sz="1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 algn="ctr">
              <a:buNone/>
            </a:pPr>
            <a:endParaRPr lang="th-TH" sz="18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lvl="0" indent="0">
              <a:buNone/>
            </a:pPr>
            <a:endParaRPr lang="en-US" sz="1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>
              <a:buNone/>
            </a:pPr>
            <a:endParaRPr lang="th-TH" sz="18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>
              <a:buNone/>
            </a:pPr>
            <a:endParaRPr lang="th-TH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 algn="ctr">
              <a:buNone/>
            </a:pPr>
            <a:endParaRPr lang="th-TH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6" y="90153"/>
            <a:ext cx="1579431" cy="103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17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883" t="11198" r="8274" b="7553"/>
          <a:stretch/>
        </p:blipFill>
        <p:spPr>
          <a:xfrm>
            <a:off x="895349" y="400050"/>
            <a:ext cx="1064895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00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3596247" cy="23948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894" y="-16230"/>
            <a:ext cx="3580110" cy="23372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4004" y="-17293"/>
            <a:ext cx="2816596" cy="18777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07605"/>
            <a:ext cx="3697923" cy="24623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162" y="4521656"/>
            <a:ext cx="3566290" cy="23751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4521" y="1820470"/>
            <a:ext cx="3528518" cy="23479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5446" y="4519963"/>
            <a:ext cx="3565242" cy="23768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4521" y="4168417"/>
            <a:ext cx="2166246" cy="27283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558" y="4191846"/>
            <a:ext cx="3444224" cy="26815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922" y="2321004"/>
            <a:ext cx="2929687" cy="21985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353" y="671499"/>
            <a:ext cx="2347647" cy="352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6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97" y="344555"/>
            <a:ext cx="10515600" cy="4351338"/>
          </a:xfrm>
        </p:spPr>
        <p:txBody>
          <a:bodyPr/>
          <a:lstStyle/>
          <a:p>
            <a:r>
              <a:rPr lang="th-TH" sz="1800" dirty="0" smtClean="0"/>
              <a:t>ผลงานบางส่วนจากผู้ร่วมทริปที่เผยแพร่ทางสื่อสิ่งพิมพ์และสื่อออนไลน์</a:t>
            </a:r>
          </a:p>
          <a:p>
            <a:pPr marL="0" indent="0">
              <a:buNone/>
            </a:pPr>
            <a:r>
              <a:rPr lang="th-TH" dirty="0" smtClean="0"/>
              <a:t> </a:t>
            </a:r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88" y="971648"/>
            <a:ext cx="2864357" cy="2817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791" y="971648"/>
            <a:ext cx="3555830" cy="34844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04" y="3953356"/>
            <a:ext cx="6605831" cy="27392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3333" y="1652537"/>
            <a:ext cx="5181832" cy="504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73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6684" y="947642"/>
            <a:ext cx="3456974" cy="49508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103" y="941616"/>
            <a:ext cx="3523793" cy="49747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8341" y="882072"/>
            <a:ext cx="3584759" cy="51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951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8600" y="498092"/>
            <a:ext cx="7791718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h-TH" alt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มีการรวมกลุ่มกันทำเพจคนยืนได้ ไม้ยืนต้น เพื่อนำเสนอเรื่องต่างๆ ที่เกี่ยวกับปลูกป่า ป่าน่าน ฯลฯ เพื่อสร้างความเข้าใจที่ถูกต้องให้กับคนในวงกว้าง จะนัดประชุมคุยรายละเอียดต่อ</a:t>
            </a:r>
            <a:r>
              <a:rPr kumimoji="0" lang="th-TH" alt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ไป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4097" name="Picture 49" descr="7354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5" b="9619"/>
          <a:stretch>
            <a:fillRect/>
          </a:stretch>
        </p:blipFill>
        <p:spPr bwMode="auto">
          <a:xfrm>
            <a:off x="8060430" y="85101"/>
            <a:ext cx="3327588" cy="46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8600" y="4552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103938" y="-17335"/>
            <a:ext cx="13853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h-TH" altLang="th-TH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ก้าวต่อไป</a:t>
            </a:r>
            <a:endParaRPr kumimoji="0" lang="en-US" alt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3938" y="4905999"/>
            <a:ext cx="9890068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h-TH" dirty="0" smtClean="0">
                <a:effectLst/>
                <a:latin typeface="Browallia New" panose="020B0604020202020204" pitchFamily="34" charset="-34"/>
                <a:ea typeface="Arial Unicode MS" panose="020B0604020202020204" pitchFamily="34" charset="-128"/>
                <a:cs typeface="Browallia New" panose="020B0604020202020204" pitchFamily="34" charset="-34"/>
              </a:rPr>
              <a:t>เกิดความร่วมมือในด้านต่างๆ เช่น การจะนำ </a:t>
            </a:r>
            <a:r>
              <a:rPr lang="en-US" dirty="0" smtClean="0">
                <a:effectLst/>
                <a:latin typeface="Browallia New" panose="020B0604020202020204" pitchFamily="34" charset="-34"/>
                <a:ea typeface="Arial Unicode MS" panose="020B0604020202020204" pitchFamily="34" charset="-128"/>
                <a:cs typeface="Browallia New" panose="020B0604020202020204" pitchFamily="34" charset="-34"/>
              </a:rPr>
              <a:t>blogger </a:t>
            </a:r>
            <a:r>
              <a:rPr lang="th-TH" dirty="0">
                <a:latin typeface="Browallia New" panose="020B0604020202020204" pitchFamily="34" charset="-34"/>
                <a:ea typeface="Arial Unicode MS" panose="020B0604020202020204" pitchFamily="34" charset="-128"/>
                <a:cs typeface="Browallia New" panose="020B0604020202020204" pitchFamily="34" charset="-34"/>
              </a:rPr>
              <a:t>ที่เขียนเกี่ยวกับการท่องเที่ยวมาดูงานที่ดอยตุงเพื่อส่งเสริมการท่องเที่ยวของดอยตุง การจัดทริปจักรยานเพื่อนำคนไปทำเข้าใจในพื้นที่น่านและดอยตุง</a:t>
            </a:r>
            <a:endParaRPr lang="en-US" sz="1800" dirty="0">
              <a:effectLst/>
              <a:latin typeface="Browallia New" panose="020B0604020202020204" pitchFamily="34" charset="-34"/>
              <a:ea typeface="Arial Unicode MS" panose="020B0604020202020204" pitchFamily="34" charset="-128"/>
              <a:cs typeface="Browallia New" panose="020B0604020202020204" pitchFamily="34" charset="-34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50268" y="2060614"/>
            <a:ext cx="7791718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th-TH" altLang="th-TH" dirty="0" smtClean="0"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จัดทริปครั้งที่ </a:t>
            </a:r>
            <a:r>
              <a:rPr lang="en-US" altLang="th-TH" dirty="0" smtClean="0"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2</a:t>
            </a:r>
            <a:endParaRPr lang="th-TH" altLang="th-TH" dirty="0" smtClean="0"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th-TH" dirty="0" smtClean="0"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h-TH" alt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รักษาป่าน่านผืนสุดท้ายในพื้นที่ทุ่งช้าง</a:t>
            </a:r>
            <a:endParaRPr kumimoji="0" lang="th-TH" altLang="th-TH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5545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292</Words>
  <Application>Microsoft Macintosh PowerPoint</Application>
  <PresentationFormat>Custom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Nitinart</dc:creator>
  <cp:lastModifiedBy>Apple</cp:lastModifiedBy>
  <cp:revision>33</cp:revision>
  <dcterms:created xsi:type="dcterms:W3CDTF">2016-05-30T09:37:27Z</dcterms:created>
  <dcterms:modified xsi:type="dcterms:W3CDTF">2016-05-31T02:27:42Z</dcterms:modified>
</cp:coreProperties>
</file>