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6" r:id="rId4"/>
    <p:sldId id="264" r:id="rId5"/>
    <p:sldId id="267" r:id="rId6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02/12/58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7982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02/12/58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78625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02/12/58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36583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02/12/58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11651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02/12/58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82474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02/12/58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07471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02/12/58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14441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02/12/58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22259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02/12/58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63649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02/12/58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30701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02/12/58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30385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04A72-10DB-4C5B-B949-0249F1F68492}" type="datetimeFigureOut">
              <a:rPr lang="th-TH" smtClean="0"/>
              <a:t>02/12/58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72048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538678" y="3882074"/>
            <a:ext cx="11064240" cy="1468437"/>
          </a:xfrm>
        </p:spPr>
        <p:txBody>
          <a:bodyPr>
            <a:noAutofit/>
          </a:bodyPr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  <a:t>The construction of the water 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  <a:t>tank </a:t>
            </a:r>
            <a:b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</a:b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  <a:t>for forest 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  <a:t>fire 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  <a:t>management</a:t>
            </a:r>
            <a:b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</a:b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  <a:t/>
            </a:r>
            <a:b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</a:b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  <a:t>Doi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  <a:t> Tung Development Project</a:t>
            </a:r>
            <a:b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</a:b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  <a:t>December 2, 2015</a:t>
            </a:r>
            <a:endParaRPr lang="th-TH" sz="18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Cordia New" panose="020B0304020202020204" pitchFamily="34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4" y="450376"/>
            <a:ext cx="2436534" cy="1143065"/>
          </a:xfrm>
          <a:prstGeom prst="rect">
            <a:avLst/>
          </a:prstGeom>
        </p:spPr>
      </p:pic>
      <p:pic>
        <p:nvPicPr>
          <p:cNvPr id="9" name="Picture 4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442" y="450376"/>
            <a:ext cx="1111952" cy="890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doitung_logo1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811" y="309340"/>
            <a:ext cx="1019083" cy="117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318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latin typeface="+mn-lt"/>
              </a:rPr>
              <a:t>Objective of 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ordia New" panose="020B0304020202020204" pitchFamily="34" charset="-34"/>
              </a:rPr>
              <a:t>t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ordia New" panose="020B0304020202020204" pitchFamily="34" charset="-34"/>
              </a:rPr>
              <a:t>he 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ordia New" panose="020B0304020202020204" pitchFamily="34" charset="-34"/>
              </a:rPr>
              <a:t>construction of the water 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ordia New" panose="020B0304020202020204" pitchFamily="34" charset="-34"/>
              </a:rPr>
              <a:t>tank</a:t>
            </a:r>
            <a:endParaRPr lang="en-US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supply </a:t>
            </a:r>
            <a:r>
              <a:rPr lang="en-US" dirty="0" smtClean="0"/>
              <a:t>water for </a:t>
            </a:r>
            <a:r>
              <a:rPr lang="en-US" dirty="0" smtClean="0"/>
              <a:t>forest fire extinguishment  in dry season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6" t="7943"/>
          <a:stretch/>
        </p:blipFill>
        <p:spPr>
          <a:xfrm>
            <a:off x="302356" y="3074415"/>
            <a:ext cx="5361465" cy="32374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074414"/>
            <a:ext cx="5750160" cy="3237485"/>
          </a:xfrm>
          <a:prstGeom prst="rect">
            <a:avLst/>
          </a:prstGeom>
        </p:spPr>
      </p:pic>
      <p:pic>
        <p:nvPicPr>
          <p:cNvPr id="6" name="Picture 2" descr="http://image.free.in.th/z/ih/dsc05217_resiz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5" t="16361" r="21397" b="17186"/>
          <a:stretch/>
        </p:blipFill>
        <p:spPr bwMode="auto">
          <a:xfrm>
            <a:off x="1556130" y="3630903"/>
            <a:ext cx="1123407" cy="9666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Picture 2" descr="http://image.free.in.th/z/ih/dsc05217_resize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5" t="16361" r="21397" b="17186"/>
          <a:stretch/>
        </p:blipFill>
        <p:spPr bwMode="auto">
          <a:xfrm>
            <a:off x="8735033" y="4394444"/>
            <a:ext cx="472093" cy="4062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90" r="12659"/>
          <a:stretch/>
        </p:blipFill>
        <p:spPr>
          <a:xfrm>
            <a:off x="8585644" y="5136462"/>
            <a:ext cx="3606356" cy="1728651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46412" y="3261815"/>
            <a:ext cx="1992573" cy="1874647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929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8" descr="0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0214" y="1643063"/>
            <a:ext cx="160972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9939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itchFamily="34" charset="-34"/>
              </a:rPr>
              <a:t>Route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ordia New" pitchFamily="34" charset="-34"/>
              </a:rPr>
              <a:t>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itchFamily="34" charset="-34"/>
              </a:rPr>
              <a:t>Map of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itchFamily="34" charset="-34"/>
              </a:rPr>
              <a:t>Water Tank Building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itchFamily="34" charset="-34"/>
              </a:rPr>
              <a:t>Area</a:t>
            </a:r>
            <a:endParaRPr lang="th-TH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Cordia New" pitchFamily="34" charset="-34"/>
            </a:endParaRPr>
          </a:p>
        </p:txBody>
      </p:sp>
      <p:pic>
        <p:nvPicPr>
          <p:cNvPr id="5124" name="Content Placeholder 4" descr="map_cr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8501" y="1500189"/>
            <a:ext cx="1882775" cy="2219325"/>
          </a:xfrm>
          <a:ln w="28575">
            <a:solidFill>
              <a:srgbClr val="C00000"/>
            </a:solidFill>
          </a:ln>
        </p:spPr>
      </p:pic>
      <p:sp>
        <p:nvSpPr>
          <p:cNvPr id="5125" name="AutoShape 2" descr="http://www.chiangraifocus.com/2010/guide_book/kingmengrai/images/map_cr.gif"/>
          <p:cNvSpPr>
            <a:spLocks noChangeAspect="1" noChangeArrowheads="1"/>
          </p:cNvSpPr>
          <p:nvPr/>
        </p:nvSpPr>
        <p:spPr bwMode="auto">
          <a:xfrm>
            <a:off x="1622425" y="-2217738"/>
            <a:ext cx="3181350" cy="3743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h-TH">
              <a:latin typeface="Calibri" pitchFamily="34" charset="0"/>
              <a:cs typeface="Cordia New" pitchFamily="34" charset="-34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2238376" y="1500188"/>
            <a:ext cx="1000125" cy="27781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238376" y="1778000"/>
            <a:ext cx="1000125" cy="193675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3810001" y="1687514"/>
            <a:ext cx="21431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5130" name="TextBox 8"/>
          <p:cNvSpPr txBox="1">
            <a:spLocks noChangeArrowheads="1"/>
          </p:cNvSpPr>
          <p:nvPr/>
        </p:nvSpPr>
        <p:spPr bwMode="auto">
          <a:xfrm>
            <a:off x="6453188" y="2214563"/>
            <a:ext cx="12178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alibri" pitchFamily="34" charset="0"/>
                <a:cs typeface="Cordia New" pitchFamily="34" charset="-34"/>
              </a:rPr>
              <a:t>Myanmar</a:t>
            </a:r>
            <a:endParaRPr lang="th-TH" sz="2000" b="1" dirty="0">
              <a:solidFill>
                <a:schemeClr val="bg1"/>
              </a:solidFill>
              <a:latin typeface="Calibri" pitchFamily="34" charset="0"/>
              <a:cs typeface="Cordia New" pitchFamily="34" charset="-34"/>
            </a:endParaRPr>
          </a:p>
        </p:txBody>
      </p:sp>
      <p:sp>
        <p:nvSpPr>
          <p:cNvPr id="5131" name="TextBox 8"/>
          <p:cNvSpPr txBox="1">
            <a:spLocks noChangeArrowheads="1"/>
          </p:cNvSpPr>
          <p:nvPr/>
        </p:nvSpPr>
        <p:spPr bwMode="auto">
          <a:xfrm>
            <a:off x="9629868" y="2346265"/>
            <a:ext cx="6383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alibri" pitchFamily="34" charset="0"/>
                <a:cs typeface="Cordia New" pitchFamily="34" charset="-34"/>
              </a:rPr>
              <a:t>Thai</a:t>
            </a:r>
            <a:endParaRPr lang="th-TH" sz="2000" b="1" dirty="0">
              <a:solidFill>
                <a:schemeClr val="bg1"/>
              </a:solidFill>
              <a:latin typeface="Calibri" pitchFamily="34" charset="0"/>
              <a:cs typeface="Cordia New" pitchFamily="34" charset="-34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5079857" y="869057"/>
            <a:ext cx="1444774" cy="622228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151559" y="3714750"/>
            <a:ext cx="1373070" cy="3084066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ตัวเชื่อมต่อตรง 5"/>
          <p:cNvCxnSpPr/>
          <p:nvPr/>
        </p:nvCxnSpPr>
        <p:spPr>
          <a:xfrm flipV="1">
            <a:off x="2063750" y="774386"/>
            <a:ext cx="8032778" cy="270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4-Point Star 39"/>
          <p:cNvSpPr/>
          <p:nvPr/>
        </p:nvSpPr>
        <p:spPr>
          <a:xfrm>
            <a:off x="11317186" y="872158"/>
            <a:ext cx="357187" cy="34290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5138" name="TextBox 22"/>
          <p:cNvSpPr txBox="1">
            <a:spLocks noChangeArrowheads="1"/>
          </p:cNvSpPr>
          <p:nvPr/>
        </p:nvSpPr>
        <p:spPr bwMode="auto">
          <a:xfrm>
            <a:off x="11328298" y="1229347"/>
            <a:ext cx="4175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  <a:cs typeface="Cordia New" pitchFamily="34" charset="-34"/>
              </a:rPr>
              <a:t>N</a:t>
            </a:r>
            <a:endParaRPr lang="th-TH" dirty="0">
              <a:latin typeface="Calibri" pitchFamily="34" charset="0"/>
              <a:cs typeface="Cordia New" pitchFamily="34" charset="-34"/>
            </a:endParaRPr>
          </a:p>
        </p:txBody>
      </p:sp>
      <p:sp>
        <p:nvSpPr>
          <p:cNvPr id="5139" name="TextBox 8"/>
          <p:cNvSpPr txBox="1">
            <a:spLocks noChangeArrowheads="1"/>
          </p:cNvSpPr>
          <p:nvPr/>
        </p:nvSpPr>
        <p:spPr bwMode="auto">
          <a:xfrm>
            <a:off x="1559497" y="1268761"/>
            <a:ext cx="164872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>
                <a:cs typeface="Cordia New" pitchFamily="34" charset="-34"/>
              </a:rPr>
              <a:t>Chiang </a:t>
            </a:r>
            <a:r>
              <a:rPr lang="en-US" sz="1400" b="1" dirty="0" err="1">
                <a:cs typeface="Cordia New" pitchFamily="34" charset="-34"/>
              </a:rPr>
              <a:t>Rai</a:t>
            </a:r>
            <a:r>
              <a:rPr lang="en-US" sz="1400" b="1" dirty="0">
                <a:cs typeface="Cordia New" pitchFamily="34" charset="-34"/>
              </a:rPr>
              <a:t> Province</a:t>
            </a:r>
            <a:endParaRPr lang="th-TH" sz="1400" b="1" dirty="0">
              <a:cs typeface="Cordia New" pitchFamily="34" charset="-34"/>
            </a:endParaRPr>
          </a:p>
        </p:txBody>
      </p:sp>
      <p:sp>
        <p:nvSpPr>
          <p:cNvPr id="5140" name="TextBox 8"/>
          <p:cNvSpPr txBox="1">
            <a:spLocks noChangeArrowheads="1"/>
          </p:cNvSpPr>
          <p:nvPr/>
        </p:nvSpPr>
        <p:spPr bwMode="auto">
          <a:xfrm>
            <a:off x="3287688" y="1124745"/>
            <a:ext cx="188013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>
                <a:cs typeface="Cordia New" pitchFamily="34" charset="-34"/>
              </a:rPr>
              <a:t>Mae </a:t>
            </a:r>
            <a:r>
              <a:rPr lang="en-US" sz="1400" b="1" dirty="0" err="1">
                <a:cs typeface="Cordia New" pitchFamily="34" charset="-34"/>
              </a:rPr>
              <a:t>Fah</a:t>
            </a:r>
            <a:r>
              <a:rPr lang="en-US" sz="1400" b="1" dirty="0">
                <a:cs typeface="Cordia New" pitchFamily="34" charset="-34"/>
              </a:rPr>
              <a:t> </a:t>
            </a:r>
            <a:r>
              <a:rPr lang="en-US" sz="1400" b="1" dirty="0" err="1">
                <a:cs typeface="Cordia New" pitchFamily="34" charset="-34"/>
              </a:rPr>
              <a:t>Luang</a:t>
            </a:r>
            <a:r>
              <a:rPr lang="en-US" sz="1400" b="1" dirty="0">
                <a:cs typeface="Cordia New" pitchFamily="34" charset="-34"/>
              </a:rPr>
              <a:t> District</a:t>
            </a:r>
            <a:endParaRPr lang="th-TH" sz="1400" b="1" dirty="0">
              <a:cs typeface="Cordia New" pitchFamily="34" charset="-34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1663528" y="4553522"/>
            <a:ext cx="3208337" cy="2187847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anchor="ctr">
            <a:noAutofit/>
          </a:bodyPr>
          <a:lstStyle/>
          <a:p>
            <a:pPr>
              <a:buFont typeface="Wingdings" pitchFamily="2" charset="2"/>
              <a:buChar char="v"/>
              <a:defRPr/>
            </a:pPr>
            <a:r>
              <a:rPr lang="en-US" sz="2000" b="1" dirty="0">
                <a:ea typeface="+mj-ea"/>
                <a:cs typeface="Cordia New" pitchFamily="34" charset="-34"/>
              </a:rPr>
              <a:t>Quantity: </a:t>
            </a:r>
            <a:r>
              <a:rPr lang="en-US" sz="2000" dirty="0">
                <a:ea typeface="+mj-ea"/>
                <a:cs typeface="Cordia New" pitchFamily="34" charset="-34"/>
              </a:rPr>
              <a:t>2 </a:t>
            </a:r>
            <a:r>
              <a:rPr lang="en-US" sz="2000" dirty="0" smtClean="0">
                <a:ea typeface="+mj-ea"/>
                <a:cs typeface="Cordia New" pitchFamily="34" charset="-34"/>
              </a:rPr>
              <a:t>tanks</a:t>
            </a:r>
          </a:p>
          <a:p>
            <a:pPr>
              <a:defRPr/>
            </a:pPr>
            <a:endParaRPr lang="en-US" sz="2000" dirty="0">
              <a:ea typeface="+mj-ea"/>
              <a:cs typeface="Cordia New" pitchFamily="34" charset="-34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en-US" sz="2000" b="1" dirty="0">
                <a:ea typeface="+mj-ea"/>
                <a:cs typeface="Cordia New" pitchFamily="34" charset="-34"/>
              </a:rPr>
              <a:t>Location: </a:t>
            </a:r>
            <a:r>
              <a:rPr lang="en-US" sz="2000" dirty="0" err="1" smtClean="0">
                <a:ea typeface="+mj-ea"/>
                <a:cs typeface="Cordia New" pitchFamily="34" charset="-34"/>
              </a:rPr>
              <a:t>Phabue</a:t>
            </a:r>
            <a:r>
              <a:rPr lang="en-US" sz="2000" dirty="0" smtClean="0">
                <a:ea typeface="+mj-ea"/>
                <a:cs typeface="Cordia New" pitchFamily="34" charset="-34"/>
              </a:rPr>
              <a:t> village, Mae </a:t>
            </a:r>
            <a:r>
              <a:rPr lang="en-US" sz="2000" dirty="0">
                <a:ea typeface="+mj-ea"/>
                <a:cs typeface="Cordia New" pitchFamily="34" charset="-34"/>
              </a:rPr>
              <a:t>Fah </a:t>
            </a:r>
            <a:r>
              <a:rPr lang="en-US" sz="2000" dirty="0" err="1">
                <a:ea typeface="+mj-ea"/>
                <a:cs typeface="Cordia New" pitchFamily="34" charset="-34"/>
              </a:rPr>
              <a:t>Luang</a:t>
            </a:r>
            <a:r>
              <a:rPr lang="en-US" sz="2000" dirty="0">
                <a:ea typeface="+mj-ea"/>
                <a:cs typeface="Cordia New" pitchFamily="34" charset="-34"/>
              </a:rPr>
              <a:t> </a:t>
            </a:r>
            <a:r>
              <a:rPr lang="en-US" sz="2000" dirty="0" err="1">
                <a:ea typeface="+mj-ea"/>
                <a:cs typeface="Cordia New" pitchFamily="34" charset="-34"/>
              </a:rPr>
              <a:t>subdistrict</a:t>
            </a:r>
            <a:r>
              <a:rPr lang="en-US" sz="2000" dirty="0">
                <a:ea typeface="+mj-ea"/>
                <a:cs typeface="Cordia New" pitchFamily="34" charset="-34"/>
              </a:rPr>
              <a:t> Mae Fah </a:t>
            </a:r>
            <a:r>
              <a:rPr lang="en-US" sz="2000" dirty="0" err="1">
                <a:ea typeface="+mj-ea"/>
                <a:cs typeface="Cordia New" pitchFamily="34" charset="-34"/>
              </a:rPr>
              <a:t>Luang</a:t>
            </a:r>
            <a:r>
              <a:rPr lang="en-US" sz="2000" dirty="0">
                <a:ea typeface="+mj-ea"/>
                <a:cs typeface="Cordia New" pitchFamily="34" charset="-34"/>
              </a:rPr>
              <a:t> district Chiang </a:t>
            </a:r>
            <a:r>
              <a:rPr lang="en-US" sz="2000" dirty="0" smtClean="0">
                <a:ea typeface="+mj-ea"/>
                <a:cs typeface="Cordia New" pitchFamily="34" charset="-34"/>
              </a:rPr>
              <a:t>Rai</a:t>
            </a:r>
            <a:endParaRPr lang="en-US" sz="2000" dirty="0">
              <a:ea typeface="+mj-ea"/>
              <a:cs typeface="Cordia New" pitchFamily="34" charset="-34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4"/>
          <a:srcRect l="39524" t="12294" r="28969" b="7001"/>
          <a:stretch/>
        </p:blipFill>
        <p:spPr>
          <a:xfrm>
            <a:off x="6524629" y="872158"/>
            <a:ext cx="4113432" cy="5926658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8208165" y="2962275"/>
            <a:ext cx="1614096" cy="307777"/>
          </a:xfrm>
          <a:prstGeom prst="rect">
            <a:avLst/>
          </a:prstGeom>
          <a:solidFill>
            <a:schemeClr val="tx2"/>
          </a:solidFill>
        </p:spPr>
        <p:txBody>
          <a:bodyPr wrap="none" rtlCol="0">
            <a:spAutoFit/>
          </a:bodyPr>
          <a:lstStyle>
            <a:defPPr>
              <a:defRPr lang="th-TH"/>
            </a:defPPr>
            <a:lvl1pPr>
              <a:defRPr sz="1600">
                <a:latin typeface="Browallia New" pitchFamily="34" charset="-34"/>
                <a:cs typeface="Browallia New" pitchFamily="34" charset="-34"/>
              </a:defRPr>
            </a:lvl1pPr>
          </a:lstStyle>
          <a:p>
            <a:r>
              <a:rPr lang="en-US" sz="1400" b="1" dirty="0" smtClean="0">
                <a:solidFill>
                  <a:schemeClr val="bg1"/>
                </a:solidFill>
                <a:latin typeface="+mn-lt"/>
              </a:rPr>
              <a:t> Construction point</a:t>
            </a:r>
            <a:endParaRPr lang="th-TH" sz="1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483502" y="5992296"/>
            <a:ext cx="1315938" cy="307777"/>
          </a:xfrm>
          <a:prstGeom prst="rect">
            <a:avLst/>
          </a:prstGeom>
          <a:solidFill>
            <a:schemeClr val="tx2"/>
          </a:solidFill>
        </p:spPr>
        <p:txBody>
          <a:bodyPr wrap="none" rtlCol="0">
            <a:spAutoFit/>
          </a:bodyPr>
          <a:lstStyle>
            <a:defPPr>
              <a:defRPr lang="th-TH"/>
            </a:defPPr>
            <a:lvl1pPr>
              <a:defRPr sz="1600">
                <a:latin typeface="Browallia New" pitchFamily="34" charset="-34"/>
                <a:cs typeface="Browallia New" pitchFamily="34" charset="-34"/>
              </a:defRPr>
            </a:lvl1pPr>
          </a:lstStyle>
          <a:p>
            <a:r>
              <a:rPr lang="en-US" sz="1400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400" b="1" dirty="0" smtClean="0">
                <a:solidFill>
                  <a:schemeClr val="bg1"/>
                </a:solidFill>
                <a:latin typeface="+mn-lt"/>
              </a:rPr>
              <a:t>The Royal Villa</a:t>
            </a:r>
            <a:endParaRPr lang="th-TH" sz="1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65092" y="5992297"/>
            <a:ext cx="535916" cy="307777"/>
          </a:xfrm>
          <a:prstGeom prst="rect">
            <a:avLst/>
          </a:prstGeom>
          <a:solidFill>
            <a:schemeClr val="tx2"/>
          </a:solidFill>
        </p:spPr>
        <p:txBody>
          <a:bodyPr wrap="none" rtlCol="0">
            <a:spAutoFit/>
          </a:bodyPr>
          <a:lstStyle>
            <a:defPPr>
              <a:defRPr lang="th-TH"/>
            </a:defPPr>
            <a:lvl1pPr>
              <a:defRPr sz="1600">
                <a:latin typeface="Browallia New" pitchFamily="34" charset="-34"/>
                <a:cs typeface="Browallia New" pitchFamily="34" charset="-34"/>
              </a:defRPr>
            </a:lvl1pPr>
          </a:lstStyle>
          <a:p>
            <a:r>
              <a:rPr lang="en-US" sz="1400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400" b="1" dirty="0" smtClean="0">
                <a:solidFill>
                  <a:schemeClr val="bg1"/>
                </a:solidFill>
                <a:latin typeface="+mn-lt"/>
              </a:rPr>
              <a:t>SAO</a:t>
            </a:r>
            <a:endParaRPr lang="th-TH" sz="1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8101008" y="2862263"/>
            <a:ext cx="214314" cy="200025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9411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642" y="1921160"/>
            <a:ext cx="10515600" cy="4351338"/>
          </a:xfrm>
        </p:spPr>
        <p:txBody>
          <a:bodyPr/>
          <a:lstStyle/>
          <a:p>
            <a:r>
              <a:rPr lang="en-US" dirty="0" smtClean="0"/>
              <a:t>2 water </a:t>
            </a:r>
            <a:r>
              <a:rPr lang="en-US" dirty="0" smtClean="0"/>
              <a:t>tanks</a:t>
            </a:r>
          </a:p>
          <a:p>
            <a:r>
              <a:rPr lang="en-US" dirty="0" smtClean="0"/>
              <a:t>8 </a:t>
            </a:r>
            <a:r>
              <a:rPr lang="en-US" dirty="0" err="1" smtClean="0"/>
              <a:t>cu.m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2" descr="http://image.free.in.th/z/ih/dsc05217_resiz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5" t="-1000" r="12318" b="1000"/>
          <a:stretch/>
        </p:blipFill>
        <p:spPr bwMode="auto">
          <a:xfrm>
            <a:off x="3155889" y="0"/>
            <a:ext cx="5880221" cy="6858000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42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50825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/>
              <a:t>Activities</a:t>
            </a:r>
            <a:endParaRPr lang="en-US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877064"/>
              </p:ext>
            </p:extLst>
          </p:nvPr>
        </p:nvGraphicFramePr>
        <p:xfrm>
          <a:off x="2927710" y="1795135"/>
          <a:ext cx="6459220" cy="3401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723"/>
                <a:gridCol w="3102477"/>
                <a:gridCol w="1268730"/>
                <a:gridCol w="1177290"/>
              </a:tblGrid>
              <a:tr h="600777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2400" u="none" strike="noStrike" dirty="0" smtClean="0">
                          <a:solidFill>
                            <a:schemeClr val="bg1"/>
                          </a:solidFill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Activities</a:t>
                      </a:r>
                      <a:endParaRPr lang="th-TH" sz="2400" b="1" i="0" u="none" strike="noStrike" dirty="0">
                        <a:solidFill>
                          <a:schemeClr val="bg1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th-TH" sz="2400" b="1" i="0" u="none" strike="noStrike" dirty="0">
                        <a:solidFill>
                          <a:schemeClr val="bg1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u="none" strike="noStrike" dirty="0" smtClean="0">
                          <a:solidFill>
                            <a:schemeClr val="bg1"/>
                          </a:solidFill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Number of</a:t>
                      </a:r>
                      <a:r>
                        <a:rPr lang="en-US" sz="240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workers</a:t>
                      </a:r>
                      <a:endParaRPr lang="th-TH" sz="2400" b="1" i="0" u="none" strike="noStrike" dirty="0">
                        <a:solidFill>
                          <a:schemeClr val="bg1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u="none" strike="noStrike" dirty="0" smtClean="0">
                          <a:solidFill>
                            <a:schemeClr val="bg1"/>
                          </a:solidFill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Duration (min.)</a:t>
                      </a:r>
                      <a:endParaRPr lang="th-TH" sz="2400" b="1" i="0" u="none" strike="noStrike" dirty="0">
                        <a:solidFill>
                          <a:schemeClr val="bg1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 anchor="ctr"/>
                </a:tc>
              </a:tr>
              <a:tr h="6651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u="none" strike="noStrike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Round cement tank transporting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u="none" strike="noStrike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u="none" strike="noStrike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40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 anchor="ctr"/>
                </a:tc>
              </a:tr>
              <a:tr h="6651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u="none" strike="noStrike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u="none" strike="noStrike" dirty="0" smtClean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Sand transporting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  <a:p>
                      <a:pPr algn="ctr" rtl="0" fontAlgn="ctr"/>
                      <a:r>
                        <a:rPr lang="th-TH" sz="2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  <a:p>
                      <a:pPr algn="ctr" rtl="0" fontAlgn="ctr"/>
                      <a:r>
                        <a:rPr lang="en-US" sz="2400" u="none" strike="noStrike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90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6651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u="none" strike="noStrike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u="none" strike="noStrike" dirty="0" smtClean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Cement mixing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 anchor="ctr"/>
                </a:tc>
              </a:tr>
              <a:tr h="6651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u="none" strike="noStrike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u="none" strike="noStrike" dirty="0" smtClean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Dry pitching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u="none" strike="noStrike" dirty="0" smtClean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</a:t>
                      </a:r>
                      <a:r>
                        <a:rPr lang="th-TH" sz="2400" u="none" strike="noStrike" dirty="0" smtClean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u="none" strike="noStrike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90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873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105</Words>
  <Application>Microsoft Office PowerPoint</Application>
  <PresentationFormat>Widescreen</PresentationFormat>
  <Paragraphs>37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Angsana New</vt:lpstr>
      <vt:lpstr>Arial</vt:lpstr>
      <vt:lpstr>Browallia New</vt:lpstr>
      <vt:lpstr>Calibri</vt:lpstr>
      <vt:lpstr>Calibri Light</vt:lpstr>
      <vt:lpstr>Cordia New</vt:lpstr>
      <vt:lpstr>Wingdings</vt:lpstr>
      <vt:lpstr>ธีมของ Office</vt:lpstr>
      <vt:lpstr>The construction of the water tank  for forest fire management  Doi Tung Development Project December 2, 2015</vt:lpstr>
      <vt:lpstr>Objective of the construction of the water tank</vt:lpstr>
      <vt:lpstr>Route Map of Water Tank Building Area</vt:lpstr>
      <vt:lpstr>PowerPoint Presentation</vt:lpstr>
      <vt:lpstr>Activities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Santi</dc:creator>
  <cp:lastModifiedBy>Natworarat</cp:lastModifiedBy>
  <cp:revision>43</cp:revision>
  <dcterms:created xsi:type="dcterms:W3CDTF">2015-11-04T09:20:37Z</dcterms:created>
  <dcterms:modified xsi:type="dcterms:W3CDTF">2015-12-02T04:38:34Z</dcterms:modified>
</cp:coreProperties>
</file>