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8" r:id="rId4"/>
    <p:sldId id="269" r:id="rId5"/>
    <p:sldId id="263" r:id="rId6"/>
    <p:sldId id="267" r:id="rId7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11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20/12/58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7982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20/12/58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78625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20/12/58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36583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20/12/58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11651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20/12/58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8247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20/12/58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07471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20/12/58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14441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20/12/58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22259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20/12/58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63649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20/12/58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30701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04A72-10DB-4C5B-B949-0249F1F68492}" type="datetimeFigureOut">
              <a:rPr lang="th-TH" smtClean="0"/>
              <a:t>20/12/58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0385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04A72-10DB-4C5B-B949-0249F1F68492}" type="datetimeFigureOut">
              <a:rPr lang="th-TH" smtClean="0"/>
              <a:t>20/12/58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DE119-24D2-4DA2-BC70-F1471FB7CF48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72048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538678" y="3882074"/>
            <a:ext cx="11064240" cy="1468437"/>
          </a:xfrm>
        </p:spPr>
        <p:txBody>
          <a:bodyPr>
            <a:noAutofit/>
          </a:bodyPr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  <a:t>The construction of the water tank </a:t>
            </a:r>
            <a:b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</a:b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  <a:t>for forest fire management</a:t>
            </a:r>
            <a:b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</a:b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  <a:t/>
            </a:r>
            <a:b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</a:br>
            <a:r>
              <a:rPr lang="en-US" sz="4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  <a:t>Doi</a:t>
            </a:r>
            <a: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  <a:t> Tung Development Project</a:t>
            </a:r>
            <a:br>
              <a:rPr lang="en-US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ordia New" panose="020B0304020202020204" pitchFamily="34" charset="-34"/>
              </a:rPr>
            </a:br>
            <a:endParaRPr lang="th-TH" sz="1800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ordia New" panose="020B0304020202020204" pitchFamily="34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4" y="450376"/>
            <a:ext cx="2436534" cy="1143065"/>
          </a:xfrm>
          <a:prstGeom prst="rect">
            <a:avLst/>
          </a:prstGeom>
        </p:spPr>
      </p:pic>
      <p:pic>
        <p:nvPicPr>
          <p:cNvPr id="9" name="Picture 4" descr="Logo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442" y="450376"/>
            <a:ext cx="1111952" cy="890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doitung_logo1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811" y="309340"/>
            <a:ext cx="1019083" cy="117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318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8" descr="0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870" y="2224587"/>
            <a:ext cx="160972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Content Placeholder 4" descr="map_cr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117312" y="2605087"/>
            <a:ext cx="1882775" cy="2219325"/>
          </a:xfrm>
          <a:ln w="28575">
            <a:solidFill>
              <a:srgbClr val="C00000"/>
            </a:solidFill>
          </a:ln>
        </p:spPr>
      </p:pic>
      <p:sp>
        <p:nvSpPr>
          <p:cNvPr id="5125" name="AutoShape 2" descr="http://www.chiangraifocus.com/2010/guide_book/kingmengrai/images/map_cr.gif"/>
          <p:cNvSpPr>
            <a:spLocks noChangeAspect="1" noChangeArrowheads="1"/>
          </p:cNvSpPr>
          <p:nvPr/>
        </p:nvSpPr>
        <p:spPr bwMode="auto">
          <a:xfrm>
            <a:off x="1622425" y="-2217738"/>
            <a:ext cx="3181350" cy="3743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h-TH">
              <a:latin typeface="Calibri" pitchFamily="34" charset="0"/>
              <a:cs typeface="Cordia New" pitchFamily="34" charset="-34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941580" y="2214563"/>
            <a:ext cx="1132033" cy="33175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932335" y="4824412"/>
            <a:ext cx="1141278" cy="21456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3949327" y="2536099"/>
            <a:ext cx="214313" cy="142875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5130" name="TextBox 8"/>
          <p:cNvSpPr txBox="1">
            <a:spLocks noChangeArrowheads="1"/>
          </p:cNvSpPr>
          <p:nvPr/>
        </p:nvSpPr>
        <p:spPr bwMode="auto">
          <a:xfrm>
            <a:off x="6453188" y="2214563"/>
            <a:ext cx="12178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alibri" pitchFamily="34" charset="0"/>
                <a:cs typeface="Cordia New" pitchFamily="34" charset="-34"/>
              </a:rPr>
              <a:t>Myanmar</a:t>
            </a:r>
            <a:endParaRPr lang="th-TH" sz="2000" b="1" dirty="0">
              <a:solidFill>
                <a:schemeClr val="bg1"/>
              </a:solidFill>
              <a:latin typeface="Calibri" pitchFamily="34" charset="0"/>
              <a:cs typeface="Cordia New" pitchFamily="34" charset="-34"/>
            </a:endParaRPr>
          </a:p>
        </p:txBody>
      </p:sp>
      <p:sp>
        <p:nvSpPr>
          <p:cNvPr id="5131" name="TextBox 8"/>
          <p:cNvSpPr txBox="1">
            <a:spLocks noChangeArrowheads="1"/>
          </p:cNvSpPr>
          <p:nvPr/>
        </p:nvSpPr>
        <p:spPr bwMode="auto">
          <a:xfrm>
            <a:off x="9629868" y="2346265"/>
            <a:ext cx="6383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alibri" pitchFamily="34" charset="0"/>
                <a:cs typeface="Cordia New" pitchFamily="34" charset="-34"/>
              </a:rPr>
              <a:t>Thai</a:t>
            </a:r>
            <a:endParaRPr lang="th-TH" sz="2000" b="1" dirty="0">
              <a:solidFill>
                <a:schemeClr val="bg1"/>
              </a:solidFill>
              <a:latin typeface="Calibri" pitchFamily="34" charset="0"/>
              <a:cs typeface="Cordia New" pitchFamily="34" charset="-34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5000087" y="243649"/>
            <a:ext cx="1591633" cy="2371024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043786" y="4931696"/>
            <a:ext cx="1589353" cy="1809673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4-Point Star 39"/>
          <p:cNvSpPr/>
          <p:nvPr/>
        </p:nvSpPr>
        <p:spPr>
          <a:xfrm>
            <a:off x="916989" y="265612"/>
            <a:ext cx="357187" cy="342900"/>
          </a:xfrm>
          <a:prstGeom prst="star4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5138" name="TextBox 22"/>
          <p:cNvSpPr txBox="1">
            <a:spLocks noChangeArrowheads="1"/>
          </p:cNvSpPr>
          <p:nvPr/>
        </p:nvSpPr>
        <p:spPr bwMode="auto">
          <a:xfrm>
            <a:off x="898000" y="738252"/>
            <a:ext cx="4175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  <a:cs typeface="Cordia New" pitchFamily="34" charset="-34"/>
              </a:rPr>
              <a:t>N</a:t>
            </a:r>
            <a:endParaRPr lang="th-TH" dirty="0">
              <a:latin typeface="Calibri" pitchFamily="34" charset="0"/>
              <a:cs typeface="Cordia New" pitchFamily="34" charset="-34"/>
            </a:endParaRPr>
          </a:p>
        </p:txBody>
      </p:sp>
      <p:sp>
        <p:nvSpPr>
          <p:cNvPr id="5139" name="TextBox 8"/>
          <p:cNvSpPr txBox="1">
            <a:spLocks noChangeArrowheads="1"/>
          </p:cNvSpPr>
          <p:nvPr/>
        </p:nvSpPr>
        <p:spPr bwMode="auto">
          <a:xfrm>
            <a:off x="257868" y="1812526"/>
            <a:ext cx="164872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>
                <a:cs typeface="Cordia New" pitchFamily="34" charset="-34"/>
              </a:rPr>
              <a:t>Chiang </a:t>
            </a:r>
            <a:r>
              <a:rPr lang="en-US" sz="1400" b="1" dirty="0" err="1">
                <a:cs typeface="Cordia New" pitchFamily="34" charset="-34"/>
              </a:rPr>
              <a:t>Rai</a:t>
            </a:r>
            <a:r>
              <a:rPr lang="en-US" sz="1400" b="1" dirty="0">
                <a:cs typeface="Cordia New" pitchFamily="34" charset="-34"/>
              </a:rPr>
              <a:t> Province</a:t>
            </a:r>
            <a:endParaRPr lang="th-TH" sz="1400" b="1" dirty="0">
              <a:cs typeface="Cordia New" pitchFamily="34" charset="-34"/>
            </a:endParaRPr>
          </a:p>
        </p:txBody>
      </p:sp>
      <p:sp>
        <p:nvSpPr>
          <p:cNvPr id="5140" name="TextBox 8"/>
          <p:cNvSpPr txBox="1">
            <a:spLocks noChangeArrowheads="1"/>
          </p:cNvSpPr>
          <p:nvPr/>
        </p:nvSpPr>
        <p:spPr bwMode="auto">
          <a:xfrm>
            <a:off x="3073613" y="2238543"/>
            <a:ext cx="188013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>
                <a:cs typeface="Cordia New" pitchFamily="34" charset="-34"/>
              </a:rPr>
              <a:t>Mae </a:t>
            </a:r>
            <a:r>
              <a:rPr lang="en-US" sz="1400" b="1" dirty="0" err="1">
                <a:cs typeface="Cordia New" pitchFamily="34" charset="-34"/>
              </a:rPr>
              <a:t>Fah</a:t>
            </a:r>
            <a:r>
              <a:rPr lang="en-US" sz="1400" b="1" dirty="0">
                <a:cs typeface="Cordia New" pitchFamily="34" charset="-34"/>
              </a:rPr>
              <a:t> </a:t>
            </a:r>
            <a:r>
              <a:rPr lang="en-US" sz="1400" b="1" dirty="0" err="1">
                <a:cs typeface="Cordia New" pitchFamily="34" charset="-34"/>
              </a:rPr>
              <a:t>Luang</a:t>
            </a:r>
            <a:r>
              <a:rPr lang="en-US" sz="1400" b="1" dirty="0">
                <a:cs typeface="Cordia New" pitchFamily="34" charset="-34"/>
              </a:rPr>
              <a:t> District</a:t>
            </a:r>
            <a:endParaRPr lang="th-TH" sz="1400" b="1" dirty="0">
              <a:cs typeface="Cordia New" pitchFamily="34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720" y="67384"/>
            <a:ext cx="484887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7094759" y="559819"/>
            <a:ext cx="898003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Check Dam</a:t>
            </a:r>
            <a:endParaRPr lang="en-US" sz="1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7900146" y="2091170"/>
            <a:ext cx="95083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err="1" smtClean="0"/>
              <a:t>Laba</a:t>
            </a:r>
            <a:r>
              <a:rPr lang="en-US" sz="1200" b="1" dirty="0" smtClean="0"/>
              <a:t> Village</a:t>
            </a:r>
            <a:endParaRPr lang="en-US" sz="12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421329" y="4231278"/>
            <a:ext cx="210685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Water tank construction point</a:t>
            </a:r>
            <a:endParaRPr lang="en-US" sz="12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9528188" y="5596483"/>
            <a:ext cx="130894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Pa </a:t>
            </a:r>
            <a:r>
              <a:rPr lang="en-US" sz="1200" b="1" dirty="0" err="1" smtClean="0"/>
              <a:t>Klauy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Resevoir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29411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91" y="1"/>
            <a:ext cx="5097289" cy="33977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635" y="15118"/>
            <a:ext cx="5074611" cy="3382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91" y="3460276"/>
            <a:ext cx="5097289" cy="339772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635" y="3475392"/>
            <a:ext cx="5074611" cy="338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75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91" y="80210"/>
            <a:ext cx="10058400" cy="670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571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09" y="265106"/>
            <a:ext cx="11230708" cy="630849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418765" y="6541520"/>
            <a:ext cx="33850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Photos taken on</a:t>
            </a:r>
            <a:r>
              <a:rPr lang="th-TH" sz="2000" b="1" dirty="0" smtClean="0"/>
              <a:t> </a:t>
            </a:r>
            <a:r>
              <a:rPr lang="en-US" sz="2000" b="1" dirty="0" smtClean="0"/>
              <a:t>Dec 15, 2015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433929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52267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565" y="0"/>
            <a:ext cx="3862983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342" y="112542"/>
            <a:ext cx="4357658" cy="24477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246" y="2627215"/>
            <a:ext cx="4351685" cy="24512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38555" y="5781821"/>
            <a:ext cx="33850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Photos taken on</a:t>
            </a:r>
            <a:r>
              <a:rPr lang="th-TH" sz="2000" b="1" dirty="0" smtClean="0"/>
              <a:t> </a:t>
            </a:r>
            <a:r>
              <a:rPr lang="en-US" sz="2000" b="1" dirty="0" smtClean="0"/>
              <a:t>Dec 15, 2015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981625915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</TotalTime>
  <Words>41</Words>
  <Application>Microsoft Office PowerPoint</Application>
  <PresentationFormat>Widescreen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Angsana New</vt:lpstr>
      <vt:lpstr>Arial</vt:lpstr>
      <vt:lpstr>Calibri</vt:lpstr>
      <vt:lpstr>Calibri Light</vt:lpstr>
      <vt:lpstr>Cordia New</vt:lpstr>
      <vt:lpstr>ธีมของ Office</vt:lpstr>
      <vt:lpstr>The construction of the water tank  for forest fire management  Doi Tung Development Project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Santi</dc:creator>
  <cp:lastModifiedBy>Natworarat</cp:lastModifiedBy>
  <cp:revision>51</cp:revision>
  <dcterms:created xsi:type="dcterms:W3CDTF">2015-11-04T09:20:37Z</dcterms:created>
  <dcterms:modified xsi:type="dcterms:W3CDTF">2015-12-20T06:19:02Z</dcterms:modified>
</cp:coreProperties>
</file>